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9" r:id="rId1"/>
    <p:sldMasterId id="2147483772" r:id="rId2"/>
    <p:sldMasterId id="2147483789" r:id="rId3"/>
  </p:sldMasterIdLst>
  <p:notesMasterIdLst>
    <p:notesMasterId r:id="rId37"/>
  </p:notesMasterIdLst>
  <p:sldIdLst>
    <p:sldId id="426" r:id="rId4"/>
    <p:sldId id="476" r:id="rId5"/>
    <p:sldId id="480" r:id="rId6"/>
    <p:sldId id="459" r:id="rId7"/>
    <p:sldId id="489" r:id="rId8"/>
    <p:sldId id="490" r:id="rId9"/>
    <p:sldId id="491" r:id="rId10"/>
    <p:sldId id="492" r:id="rId11"/>
    <p:sldId id="493" r:id="rId12"/>
    <p:sldId id="494" r:id="rId13"/>
    <p:sldId id="481" r:id="rId14"/>
    <p:sldId id="483" r:id="rId15"/>
    <p:sldId id="485" r:id="rId16"/>
    <p:sldId id="486" r:id="rId17"/>
    <p:sldId id="487" r:id="rId18"/>
    <p:sldId id="504" r:id="rId19"/>
    <p:sldId id="497" r:id="rId20"/>
    <p:sldId id="498" r:id="rId21"/>
    <p:sldId id="499" r:id="rId22"/>
    <p:sldId id="505" r:id="rId23"/>
    <p:sldId id="452" r:id="rId24"/>
    <p:sldId id="449" r:id="rId25"/>
    <p:sldId id="501" r:id="rId26"/>
    <p:sldId id="454" r:id="rId27"/>
    <p:sldId id="453" r:id="rId28"/>
    <p:sldId id="502" r:id="rId29"/>
    <p:sldId id="503" r:id="rId30"/>
    <p:sldId id="473" r:id="rId31"/>
    <p:sldId id="500" r:id="rId32"/>
    <p:sldId id="496" r:id="rId33"/>
    <p:sldId id="474" r:id="rId34"/>
    <p:sldId id="495" r:id="rId35"/>
    <p:sldId id="415" r:id="rId36"/>
  </p:sldIdLst>
  <p:sldSz cx="9144000" cy="5143500" type="screen16x9"/>
  <p:notesSz cx="6797675" cy="9926638"/>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20336B"/>
    <a:srgbClr val="0070C0"/>
    <a:srgbClr val="953735"/>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57" autoAdjust="0"/>
    <p:restoredTop sz="94533" autoAdjust="0"/>
  </p:normalViewPr>
  <p:slideViewPr>
    <p:cSldViewPr>
      <p:cViewPr varScale="1">
        <p:scale>
          <a:sx n="99" d="100"/>
          <a:sy n="99" d="100"/>
        </p:scale>
        <p:origin x="768" y="84"/>
      </p:cViewPr>
      <p:guideLst>
        <p:guide orient="horz" pos="1620"/>
        <p:guide pos="2880"/>
      </p:guideLst>
    </p:cSldViewPr>
  </p:slideViewPr>
  <p:outlineViewPr>
    <p:cViewPr>
      <p:scale>
        <a:sx n="33" d="100"/>
        <a:sy n="33" d="100"/>
      </p:scale>
      <p:origin x="0" y="0"/>
    </p:cViewPr>
  </p:outlineViewPr>
  <p:notesTextViewPr>
    <p:cViewPr>
      <p:scale>
        <a:sx n="25" d="100"/>
        <a:sy n="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5659" cy="496332"/>
          </a:xfrm>
          <a:prstGeom prst="rect">
            <a:avLst/>
          </a:prstGeom>
        </p:spPr>
        <p:txBody>
          <a:bodyPr vert="horz" lIns="91607" tIns="45804" rIns="91607" bIns="45804" rtlCol="0"/>
          <a:lstStyle>
            <a:lvl1pPr algn="l">
              <a:defRPr sz="1200"/>
            </a:lvl1pPr>
          </a:lstStyle>
          <a:p>
            <a:endParaRPr lang="id-ID"/>
          </a:p>
        </p:txBody>
      </p:sp>
      <p:sp>
        <p:nvSpPr>
          <p:cNvPr id="3" name="Date Placeholder 2"/>
          <p:cNvSpPr>
            <a:spLocks noGrp="1"/>
          </p:cNvSpPr>
          <p:nvPr>
            <p:ph type="dt" idx="1"/>
          </p:nvPr>
        </p:nvSpPr>
        <p:spPr>
          <a:xfrm>
            <a:off x="3850445" y="0"/>
            <a:ext cx="2945659" cy="496332"/>
          </a:xfrm>
          <a:prstGeom prst="rect">
            <a:avLst/>
          </a:prstGeom>
        </p:spPr>
        <p:txBody>
          <a:bodyPr vert="horz" lIns="91607" tIns="45804" rIns="91607" bIns="45804" rtlCol="0"/>
          <a:lstStyle>
            <a:lvl1pPr algn="r">
              <a:defRPr sz="1200"/>
            </a:lvl1pPr>
          </a:lstStyle>
          <a:p>
            <a:fld id="{7CEC23C2-2C05-4DF0-B73D-1CC753561E46}" type="datetimeFigureOut">
              <a:rPr lang="id-ID" smtClean="0"/>
              <a:pPr/>
              <a:t>09/05/2018</a:t>
            </a:fld>
            <a:endParaRPr lang="id-ID"/>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607" tIns="45804" rIns="91607" bIns="45804" rtlCol="0" anchor="ctr"/>
          <a:lstStyle/>
          <a:p>
            <a:endParaRPr lang="id-ID"/>
          </a:p>
        </p:txBody>
      </p:sp>
      <p:sp>
        <p:nvSpPr>
          <p:cNvPr id="5" name="Notes Placeholder 4"/>
          <p:cNvSpPr>
            <a:spLocks noGrp="1"/>
          </p:cNvSpPr>
          <p:nvPr>
            <p:ph type="body" sz="quarter" idx="3"/>
          </p:nvPr>
        </p:nvSpPr>
        <p:spPr>
          <a:xfrm>
            <a:off x="679768" y="4715156"/>
            <a:ext cx="5438140" cy="4466987"/>
          </a:xfrm>
          <a:prstGeom prst="rect">
            <a:avLst/>
          </a:prstGeom>
        </p:spPr>
        <p:txBody>
          <a:bodyPr vert="horz" lIns="91607" tIns="45804" rIns="91607" bIns="4580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1" y="9428584"/>
            <a:ext cx="2945659" cy="496332"/>
          </a:xfrm>
          <a:prstGeom prst="rect">
            <a:avLst/>
          </a:prstGeom>
        </p:spPr>
        <p:txBody>
          <a:bodyPr vert="horz" lIns="91607" tIns="45804" rIns="91607" bIns="45804" rtlCol="0" anchor="b"/>
          <a:lstStyle>
            <a:lvl1pPr algn="l">
              <a:defRPr sz="1200"/>
            </a:lvl1pPr>
          </a:lstStyle>
          <a:p>
            <a:endParaRPr lang="id-ID"/>
          </a:p>
        </p:txBody>
      </p:sp>
      <p:sp>
        <p:nvSpPr>
          <p:cNvPr id="7" name="Slide Number Placeholder 6"/>
          <p:cNvSpPr>
            <a:spLocks noGrp="1"/>
          </p:cNvSpPr>
          <p:nvPr>
            <p:ph type="sldNum" sz="quarter" idx="5"/>
          </p:nvPr>
        </p:nvSpPr>
        <p:spPr>
          <a:xfrm>
            <a:off x="3850445" y="9428584"/>
            <a:ext cx="2945659" cy="496332"/>
          </a:xfrm>
          <a:prstGeom prst="rect">
            <a:avLst/>
          </a:prstGeom>
        </p:spPr>
        <p:txBody>
          <a:bodyPr vert="horz" lIns="91607" tIns="45804" rIns="91607" bIns="45804" rtlCol="0" anchor="b"/>
          <a:lstStyle>
            <a:lvl1pPr algn="r">
              <a:defRPr sz="1200"/>
            </a:lvl1pPr>
          </a:lstStyle>
          <a:p>
            <a:fld id="{8031287D-DA6F-421F-8E5A-607743F76EB3}" type="slidenum">
              <a:rPr lang="id-ID" smtClean="0"/>
              <a:pPr/>
              <a:t>‹#›</a:t>
            </a:fld>
            <a:endParaRPr lang="id-ID"/>
          </a:p>
        </p:txBody>
      </p:sp>
    </p:spTree>
    <p:extLst>
      <p:ext uri="{BB962C8B-B14F-4D97-AF65-F5344CB8AC3E}">
        <p14:creationId xmlns:p14="http://schemas.microsoft.com/office/powerpoint/2010/main" val="3835109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58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900">
                <a:solidFill>
                  <a:schemeClr val="tx1"/>
                </a:solidFill>
                <a:latin typeface="Calibri" panose="020F0502020204030204" pitchFamily="34" charset="0"/>
                <a:cs typeface="Arial" panose="020B0604020202020204" pitchFamily="34" charset="0"/>
              </a:defRPr>
            </a:lvl1pPr>
            <a:lvl2pPr marL="742950" indent="-285750">
              <a:defRPr sz="1900">
                <a:solidFill>
                  <a:schemeClr val="tx1"/>
                </a:solidFill>
                <a:latin typeface="Calibri" panose="020F0502020204030204" pitchFamily="34" charset="0"/>
                <a:cs typeface="Arial" panose="020B0604020202020204" pitchFamily="34" charset="0"/>
              </a:defRPr>
            </a:lvl2pPr>
            <a:lvl3pPr marL="1143000" indent="-228600">
              <a:defRPr sz="1900">
                <a:solidFill>
                  <a:schemeClr val="tx1"/>
                </a:solidFill>
                <a:latin typeface="Calibri" panose="020F0502020204030204" pitchFamily="34" charset="0"/>
                <a:cs typeface="Arial" panose="020B0604020202020204" pitchFamily="34" charset="0"/>
              </a:defRPr>
            </a:lvl3pPr>
            <a:lvl4pPr marL="1600200" indent="-228600">
              <a:defRPr sz="1900">
                <a:solidFill>
                  <a:schemeClr val="tx1"/>
                </a:solidFill>
                <a:latin typeface="Calibri" panose="020F0502020204030204" pitchFamily="34" charset="0"/>
                <a:cs typeface="Arial" panose="020B0604020202020204" pitchFamily="34" charset="0"/>
              </a:defRPr>
            </a:lvl4pPr>
            <a:lvl5pPr marL="2057400" indent="-228600">
              <a:defRPr sz="1900">
                <a:solidFill>
                  <a:schemeClr val="tx1"/>
                </a:solidFill>
                <a:latin typeface="Calibri" panose="020F0502020204030204" pitchFamily="34" charset="0"/>
                <a:cs typeface="Arial" panose="020B0604020202020204" pitchFamily="34" charset="0"/>
              </a:defRPr>
            </a:lvl5pPr>
            <a:lvl6pPr marL="25146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6pPr>
            <a:lvl7pPr marL="29718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7pPr>
            <a:lvl8pPr marL="34290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8pPr>
            <a:lvl9pPr marL="38862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9pPr>
          </a:lstStyle>
          <a:p>
            <a:fld id="{ED25E5CC-851E-466D-A883-A52DC49316F0}" type="slidenum">
              <a:rPr lang="en-US" altLang="en-US" sz="1200">
                <a:solidFill>
                  <a:srgbClr val="000000"/>
                </a:solidFill>
              </a:rPr>
              <a:pPr/>
              <a:t>2</a:t>
            </a:fld>
            <a:endParaRPr lang="en-US" altLang="en-US" sz="1200">
              <a:solidFill>
                <a:srgbClr val="000000"/>
              </a:solidFill>
            </a:endParaRPr>
          </a:p>
        </p:txBody>
      </p:sp>
    </p:spTree>
    <p:extLst>
      <p:ext uri="{BB962C8B-B14F-4D97-AF65-F5344CB8AC3E}">
        <p14:creationId xmlns:p14="http://schemas.microsoft.com/office/powerpoint/2010/main" val="725854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38F82-AA8C-4169-8BEB-E6BD0401F7DE}"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3130674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hangingPunct="1">
              <a:spcBef>
                <a:spcPct val="0"/>
              </a:spcBef>
            </a:pPr>
            <a:r>
              <a:rPr lang="en-US" altLang="en-US" smtClean="0"/>
              <a:t>Insert a picture of one of the geographic features of your country.</a:t>
            </a:r>
          </a:p>
          <a:p>
            <a:pPr defTabSz="914400" eaLnBrk="1" hangingPunct="1"/>
            <a:endParaRPr lang="en-US" altLang="en-US" smtClean="0"/>
          </a:p>
        </p:txBody>
      </p:sp>
      <p:sp>
        <p:nvSpPr>
          <p:cNvPr id="983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786DEEE-F28C-4698-9B16-99549DF502EC}" type="slidenum">
              <a:rPr lang="en-US" altLang="en-US"/>
              <a:pPr/>
              <a:t>12</a:t>
            </a:fld>
            <a:endParaRPr lang="en-US" altLang="en-US"/>
          </a:p>
        </p:txBody>
      </p:sp>
    </p:spTree>
    <p:extLst>
      <p:ext uri="{BB962C8B-B14F-4D97-AF65-F5344CB8AC3E}">
        <p14:creationId xmlns:p14="http://schemas.microsoft.com/office/powerpoint/2010/main" val="797680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hangingPunct="1">
              <a:spcBef>
                <a:spcPct val="0"/>
              </a:spcBef>
            </a:pPr>
            <a:r>
              <a:rPr lang="en-US" altLang="en-US" smtClean="0"/>
              <a:t>Insert a picture of an animal and or plant found in your country.</a:t>
            </a:r>
          </a:p>
          <a:p>
            <a:pPr defTabSz="914400" eaLnBrk="1" hangingPunct="1"/>
            <a:endParaRPr lang="en-US" altLang="en-US" smtClean="0"/>
          </a:p>
        </p:txBody>
      </p:sp>
      <p:sp>
        <p:nvSpPr>
          <p:cNvPr id="1024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468D094-1CC3-4EBC-82B7-5CFDCE79443D}" type="slidenum">
              <a:rPr lang="en-US" altLang="en-US"/>
              <a:pPr/>
              <a:t>13</a:t>
            </a:fld>
            <a:endParaRPr lang="en-US" altLang="en-US"/>
          </a:p>
        </p:txBody>
      </p:sp>
    </p:spTree>
    <p:extLst>
      <p:ext uri="{BB962C8B-B14F-4D97-AF65-F5344CB8AC3E}">
        <p14:creationId xmlns:p14="http://schemas.microsoft.com/office/powerpoint/2010/main" val="3389683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hangingPunct="1">
              <a:spcBef>
                <a:spcPct val="0"/>
              </a:spcBef>
            </a:pPr>
            <a:r>
              <a:rPr lang="en-US" altLang="en-US" smtClean="0"/>
              <a:t>Insert a picture of an animal and or plant found in your country.</a:t>
            </a:r>
          </a:p>
          <a:p>
            <a:pPr defTabSz="914400" eaLnBrk="1" hangingPunct="1"/>
            <a:endParaRPr lang="en-US" altLang="en-US" smtClean="0"/>
          </a:p>
        </p:txBody>
      </p:sp>
      <p:sp>
        <p:nvSpPr>
          <p:cNvPr id="1044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9A7EA4DA-B2C0-4169-8415-9F52706F19A5}" type="slidenum">
              <a:rPr lang="en-US" altLang="en-US"/>
              <a:pPr/>
              <a:t>14</a:t>
            </a:fld>
            <a:endParaRPr lang="en-US" altLang="en-US"/>
          </a:p>
        </p:txBody>
      </p:sp>
    </p:spTree>
    <p:extLst>
      <p:ext uri="{BB962C8B-B14F-4D97-AF65-F5344CB8AC3E}">
        <p14:creationId xmlns:p14="http://schemas.microsoft.com/office/powerpoint/2010/main" val="1446666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14400" eaLnBrk="1" hangingPunct="1">
              <a:spcBef>
                <a:spcPct val="0"/>
              </a:spcBef>
            </a:pPr>
            <a:r>
              <a:rPr lang="en-US" altLang="en-US" smtClean="0"/>
              <a:t>Insert a picture illustrating a custom or tradition here.</a:t>
            </a:r>
          </a:p>
          <a:p>
            <a:pPr defTabSz="914400" eaLnBrk="1" hangingPunct="1"/>
            <a:endParaRPr lang="en-US" altLang="en-US" smtClean="0"/>
          </a:p>
        </p:txBody>
      </p:sp>
      <p:sp>
        <p:nvSpPr>
          <p:cNvPr id="1065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ED05334-38E7-41A7-9B14-1B33A7605E53}" type="slidenum">
              <a:rPr lang="en-US" altLang="en-US"/>
              <a:pPr/>
              <a:t>15</a:t>
            </a:fld>
            <a:endParaRPr lang="en-US" altLang="en-US"/>
          </a:p>
        </p:txBody>
      </p:sp>
    </p:spTree>
    <p:extLst>
      <p:ext uri="{BB962C8B-B14F-4D97-AF65-F5344CB8AC3E}">
        <p14:creationId xmlns:p14="http://schemas.microsoft.com/office/powerpoint/2010/main" val="4233757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972" name="Slide Image Placeholder 1"/>
          <p:cNvSpPr>
            <a:spLocks noGrp="1" noRot="1" noChangeAspect="1"/>
          </p:cNvSpPr>
          <p:nvPr>
            <p:ph type="sldImg"/>
          </p:nvPr>
        </p:nvSpPr>
        <p:spPr>
          <a:xfrm>
            <a:off x="446088" y="1260475"/>
            <a:ext cx="6056312" cy="3406775"/>
          </a:xfrm>
        </p:spPr>
      </p:sp>
      <p:sp>
        <p:nvSpPr>
          <p:cNvPr id="1048973" name="Notes Placeholder 2"/>
          <p:cNvSpPr>
            <a:spLocks noGrp="1"/>
          </p:cNvSpPr>
          <p:nvPr>
            <p:ph type="body" idx="1"/>
          </p:nvPr>
        </p:nvSpPr>
        <p:spPr/>
        <p:txBody>
          <a:bodyPr/>
          <a:lstStyle/>
          <a:p>
            <a:pPr marL="174708" indent="-174708">
              <a:buFont typeface="Wingdings" panose="05000000000000000000" pitchFamily="2" charset="2"/>
              <a:buChar char="§"/>
            </a:pPr>
            <a:r>
              <a:rPr lang="en-US" dirty="0" err="1">
                <a:latin typeface="Arial" panose="020B0604020202020204" pitchFamily="34" charset="0"/>
                <a:cs typeface="Arial" panose="020B0604020202020204" pitchFamily="34" charset="0"/>
              </a:rPr>
              <a:t>Penerbitan</a:t>
            </a:r>
            <a:r>
              <a:rPr lang="en-US" dirty="0">
                <a:latin typeface="Arial" panose="020B0604020202020204" pitchFamily="34" charset="0"/>
                <a:cs typeface="Arial" panose="020B0604020202020204" pitchFamily="34" charset="0"/>
              </a:rPr>
              <a:t> NIB, </a:t>
            </a:r>
            <a:r>
              <a:rPr lang="en-US" dirty="0" err="1">
                <a:latin typeface="Arial" panose="020B0604020202020204" pitchFamily="34" charset="0"/>
                <a:cs typeface="Arial" panose="020B0604020202020204" pitchFamily="34" charset="0"/>
              </a:rPr>
              <a:t>Izin</a:t>
            </a:r>
            <a:r>
              <a:rPr lang="en-US" dirty="0">
                <a:latin typeface="Arial" panose="020B0604020202020204" pitchFamily="34" charset="0"/>
                <a:cs typeface="Arial" panose="020B0604020202020204" pitchFamily="34" charset="0"/>
              </a:rPr>
              <a:t> Dasar, </a:t>
            </a:r>
            <a:r>
              <a:rPr lang="en-US" dirty="0" err="1">
                <a:latin typeface="Arial" panose="020B0604020202020204" pitchFamily="34" charset="0"/>
                <a:cs typeface="Arial" panose="020B0604020202020204" pitchFamily="34" charset="0"/>
              </a:rPr>
              <a:t>Izin</a:t>
            </a:r>
            <a:r>
              <a:rPr lang="en-US" dirty="0">
                <a:latin typeface="Arial" panose="020B0604020202020204" pitchFamily="34" charset="0"/>
                <a:cs typeface="Arial" panose="020B0604020202020204" pitchFamily="34" charset="0"/>
              </a:rPr>
              <a:t> Usaha, </a:t>
            </a:r>
            <a:r>
              <a:rPr lang="en-US" dirty="0" err="1">
                <a:latin typeface="Arial" panose="020B0604020202020204" pitchFamily="34" charset="0"/>
                <a:cs typeface="Arial" panose="020B0604020202020204" pitchFamily="34" charset="0"/>
              </a:rPr>
              <a:t>dan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Izin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Komersial</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dalam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waktu</a:t>
            </a:r>
            <a:r>
              <a:rPr lang="en-US" baseline="0" dirty="0">
                <a:latin typeface="Arial" panose="020B0604020202020204" pitchFamily="34" charset="0"/>
                <a:cs typeface="Arial" panose="020B0604020202020204" pitchFamily="34" charset="0"/>
              </a:rPr>
              <a:t> 30 </a:t>
            </a:r>
            <a:r>
              <a:rPr lang="en-US" baseline="0" dirty="0" err="1">
                <a:latin typeface="Arial" panose="020B0604020202020204" pitchFamily="34" charset="0"/>
                <a:cs typeface="Arial" panose="020B0604020202020204" pitchFamily="34" charset="0"/>
              </a:rPr>
              <a:t>menit</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untuk</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kondisi</a:t>
            </a:r>
            <a:r>
              <a:rPr lang="en-US" baseline="0" dirty="0">
                <a:latin typeface="Arial" panose="020B0604020202020204" pitchFamily="34" charset="0"/>
                <a:cs typeface="Arial" panose="020B0604020202020204" pitchFamily="34" charset="0"/>
              </a:rPr>
              <a:t>:</a:t>
            </a:r>
          </a:p>
          <a:p>
            <a:pPr marL="232943" indent="-232943">
              <a:buAutoNum type="arabicPeriod"/>
            </a:pPr>
            <a:r>
              <a:rPr lang="en-US" baseline="0" dirty="0" err="1">
                <a:latin typeface="Arial" panose="020B0604020202020204" pitchFamily="34" charset="0"/>
                <a:cs typeface="Arial" panose="020B0604020202020204" pitchFamily="34" charset="0"/>
              </a:rPr>
              <a:t>Telah</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memiliki</a:t>
            </a:r>
            <a:r>
              <a:rPr lang="en-US" baseline="0" dirty="0">
                <a:latin typeface="Arial" panose="020B0604020202020204" pitchFamily="34" charset="0"/>
                <a:cs typeface="Arial" panose="020B0604020202020204" pitchFamily="34" charset="0"/>
              </a:rPr>
              <a:t> RDTR </a:t>
            </a:r>
            <a:r>
              <a:rPr lang="en-US" baseline="0" dirty="0" err="1">
                <a:latin typeface="Arial" panose="020B0604020202020204" pitchFamily="34" charset="0"/>
                <a:cs typeface="Arial" panose="020B0604020202020204" pitchFamily="34" charset="0"/>
              </a:rPr>
              <a:t>atau</a:t>
            </a:r>
            <a:r>
              <a:rPr lang="en-US" baseline="0" dirty="0">
                <a:latin typeface="Arial" panose="020B0604020202020204" pitchFamily="34" charset="0"/>
                <a:cs typeface="Arial" panose="020B0604020202020204" pitchFamily="34" charset="0"/>
              </a:rPr>
              <a:t> di </a:t>
            </a:r>
            <a:r>
              <a:rPr lang="en-US" baseline="0" dirty="0" err="1">
                <a:latin typeface="Arial" panose="020B0604020202020204" pitchFamily="34" charset="0"/>
                <a:cs typeface="Arial" panose="020B0604020202020204" pitchFamily="34" charset="0"/>
              </a:rPr>
              <a:t>dalam</a:t>
            </a:r>
            <a:r>
              <a:rPr lang="en-US" baseline="0" dirty="0">
                <a:latin typeface="Arial" panose="020B0604020202020204" pitchFamily="34" charset="0"/>
                <a:cs typeface="Arial" panose="020B0604020202020204" pitchFamily="34" charset="0"/>
              </a:rPr>
              <a:t> KEK </a:t>
            </a:r>
            <a:r>
              <a:rPr lang="en-US" baseline="0" dirty="0" err="1">
                <a:latin typeface="Arial" panose="020B0604020202020204" pitchFamily="34" charset="0"/>
                <a:cs typeface="Arial" panose="020B0604020202020204" pitchFamily="34" charset="0"/>
              </a:rPr>
              <a:t>atau</a:t>
            </a:r>
            <a:r>
              <a:rPr lang="en-US" baseline="0" dirty="0">
                <a:latin typeface="Arial" panose="020B0604020202020204" pitchFamily="34" charset="0"/>
                <a:cs typeface="Arial" panose="020B0604020202020204" pitchFamily="34" charset="0"/>
              </a:rPr>
              <a:t> KI</a:t>
            </a:r>
          </a:p>
          <a:p>
            <a:pPr marL="232943" indent="-232943">
              <a:buAutoNum type="arabicPeriod"/>
            </a:pPr>
            <a:r>
              <a:rPr lang="en-US" baseline="0" dirty="0" err="1">
                <a:latin typeface="Arial" panose="020B0604020202020204" pitchFamily="34" charset="0"/>
                <a:cs typeface="Arial" panose="020B0604020202020204" pitchFamily="34" charset="0"/>
              </a:rPr>
              <a:t>Izin</a:t>
            </a:r>
            <a:r>
              <a:rPr lang="en-US" baseline="0" dirty="0">
                <a:latin typeface="Arial" panose="020B0604020202020204" pitchFamily="34" charset="0"/>
                <a:cs typeface="Arial" panose="020B0604020202020204" pitchFamily="34" charset="0"/>
              </a:rPr>
              <a:t> Usaha </a:t>
            </a:r>
            <a:r>
              <a:rPr lang="en-US" baseline="0" dirty="0" err="1">
                <a:latin typeface="Arial" panose="020B0604020202020204" pitchFamily="34" charset="0"/>
                <a:cs typeface="Arial" panose="020B0604020202020204" pitchFamily="34" charset="0"/>
              </a:rPr>
              <a:t>Sektor</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tidak</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memerlukan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adanya</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sertifikasi</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tertentu</a:t>
            </a:r>
            <a:endParaRPr lang="en-US" baseline="0" dirty="0">
              <a:latin typeface="Arial" panose="020B0604020202020204" pitchFamily="34" charset="0"/>
              <a:cs typeface="Arial" panose="020B0604020202020204" pitchFamily="34" charset="0"/>
            </a:endParaRPr>
          </a:p>
          <a:p>
            <a:pPr marL="232943" indent="-232943">
              <a:buAutoNum type="arabicPeriod"/>
            </a:pPr>
            <a:r>
              <a:rPr lang="en-US" baseline="0" dirty="0" err="1">
                <a:latin typeface="Arial" panose="020B0604020202020204" pitchFamily="34" charset="0"/>
                <a:cs typeface="Arial" panose="020B0604020202020204" pitchFamily="34" charset="0"/>
              </a:rPr>
              <a:t>Mengisi</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komitmen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untuk</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memenuhi</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standar-standar</a:t>
            </a:r>
            <a:r>
              <a:rPr lang="en-US" baseline="0" dirty="0">
                <a:latin typeface="Arial" panose="020B0604020202020204" pitchFamily="34" charset="0"/>
                <a:cs typeface="Arial" panose="020B0604020202020204" pitchFamily="34" charset="0"/>
              </a:rPr>
              <a:t> yang </a:t>
            </a:r>
            <a:r>
              <a:rPr lang="en-US" baseline="0" dirty="0" err="1">
                <a:latin typeface="Arial" panose="020B0604020202020204" pitchFamily="34" charset="0"/>
                <a:cs typeface="Arial" panose="020B0604020202020204" pitchFamily="34" charset="0"/>
              </a:rPr>
              <a:t>dibutuhkan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untuk</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izin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usaha</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antara</a:t>
            </a:r>
            <a:r>
              <a:rPr lang="en-US" baseline="0" dirty="0">
                <a:latin typeface="Arial" panose="020B0604020202020204" pitchFamily="34" charset="0"/>
                <a:cs typeface="Arial" panose="020B0604020202020204" pitchFamily="34" charset="0"/>
              </a:rPr>
              <a:t> lain UKL-UPL, AMDAL, </a:t>
            </a:r>
            <a:r>
              <a:rPr lang="en-US" baseline="0" dirty="0" err="1">
                <a:latin typeface="Arial" panose="020B0604020202020204" pitchFamily="34" charset="0"/>
                <a:cs typeface="Arial" panose="020B0604020202020204" pitchFamily="34" charset="0"/>
              </a:rPr>
              <a:t>Bangunan</a:t>
            </a:r>
            <a:r>
              <a:rPr lang="en-US" baseline="0" dirty="0">
                <a:latin typeface="Arial" panose="020B0604020202020204" pitchFamily="34" charset="0"/>
                <a:cs typeface="Arial" panose="020B0604020202020204" pitchFamily="34" charset="0"/>
              </a:rPr>
              <a:t> Gedung, SLF) </a:t>
            </a:r>
            <a:r>
              <a:rPr lang="en-US" baseline="0" dirty="0" err="1">
                <a:latin typeface="Arial" panose="020B0604020202020204" pitchFamily="34" charset="0"/>
                <a:cs typeface="Arial" panose="020B0604020202020204" pitchFamily="34" charset="0"/>
              </a:rPr>
              <a:t>dan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izin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komersil</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antara</a:t>
            </a:r>
            <a:r>
              <a:rPr lang="en-US" baseline="0" dirty="0">
                <a:latin typeface="Arial" panose="020B0604020202020204" pitchFamily="34" charset="0"/>
                <a:cs typeface="Arial" panose="020B0604020202020204" pitchFamily="34" charset="0"/>
              </a:rPr>
              <a:t> lain SNI </a:t>
            </a:r>
            <a:r>
              <a:rPr lang="en-US" baseline="0" dirty="0" err="1">
                <a:latin typeface="Arial" panose="020B0604020202020204" pitchFamily="34" charset="0"/>
                <a:cs typeface="Arial" panose="020B0604020202020204" pitchFamily="34" charset="0"/>
              </a:rPr>
              <a:t>Wajib</a:t>
            </a:r>
            <a:r>
              <a:rPr lang="en-US" baseline="0" dirty="0">
                <a:latin typeface="Arial" panose="020B0604020202020204" pitchFamily="34" charset="0"/>
                <a:cs typeface="Arial" panose="020B0604020202020204" pitchFamily="34" charset="0"/>
              </a:rPr>
              <a:t>, SNI </a:t>
            </a:r>
            <a:r>
              <a:rPr lang="en-US" baseline="0" dirty="0" err="1">
                <a:latin typeface="Arial" panose="020B0604020202020204" pitchFamily="34" charset="0"/>
                <a:cs typeface="Arial" panose="020B0604020202020204" pitchFamily="34" charset="0"/>
              </a:rPr>
              <a:t>Sukarela</a:t>
            </a:r>
            <a:r>
              <a:rPr lang="en-US" baseline="0" dirty="0">
                <a:latin typeface="Arial" panose="020B0604020202020204" pitchFamily="34" charset="0"/>
                <a:cs typeface="Arial" panose="020B0604020202020204" pitchFamily="34" charset="0"/>
              </a:rPr>
              <a:t>, CBPOB, CPAKB, </a:t>
            </a:r>
            <a:r>
              <a:rPr lang="en-US" baseline="0" dirty="0" err="1">
                <a:latin typeface="Arial" panose="020B0604020202020204" pitchFamily="34" charset="0"/>
                <a:cs typeface="Arial" panose="020B0604020202020204" pitchFamily="34" charset="0"/>
              </a:rPr>
              <a:t>dan</a:t>
            </a:r>
            <a:r>
              <a:rPr lang="en-US" baseline="0" dirty="0">
                <a:latin typeface="Arial" panose="020B0604020202020204" pitchFamily="34" charset="0"/>
                <a:cs typeface="Arial" panose="020B0604020202020204" pitchFamily="34" charset="0"/>
              </a:rPr>
              <a:t> CPOTB). </a:t>
            </a:r>
          </a:p>
          <a:p>
            <a:pPr marL="232943" indent="-232943">
              <a:buAutoNum type="arabicPeriod"/>
            </a:pPr>
            <a:endParaRPr lang="en-US" baseline="0" dirty="0">
              <a:latin typeface="Arial" panose="020B0604020202020204" pitchFamily="34" charset="0"/>
              <a:cs typeface="Arial" panose="020B0604020202020204" pitchFamily="34" charset="0"/>
            </a:endParaRPr>
          </a:p>
          <a:p>
            <a:endParaRPr lang="en-US" baseline="0" dirty="0">
              <a:latin typeface="Arial" panose="020B0604020202020204" pitchFamily="34" charset="0"/>
              <a:cs typeface="Arial" panose="020B0604020202020204" pitchFamily="34" charset="0"/>
            </a:endParaRPr>
          </a:p>
          <a:p>
            <a:pPr marL="174708" indent="-174708">
              <a:buFont typeface="Wingdings" panose="05000000000000000000" pitchFamily="2" charset="2"/>
              <a:buChar char="§"/>
            </a:pPr>
            <a:r>
              <a:rPr lang="en-US" dirty="0" err="1">
                <a:latin typeface="Arial" panose="020B0604020202020204" pitchFamily="34" charset="0"/>
                <a:cs typeface="Arial" panose="020B0604020202020204" pitchFamily="34" charset="0"/>
              </a:rPr>
              <a:t>Sampai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ini</a:t>
            </a:r>
            <a:r>
              <a:rPr lang="en-US" dirty="0">
                <a:latin typeface="Arial" panose="020B0604020202020204" pitchFamily="34" charset="0"/>
                <a:cs typeface="Arial" panose="020B0604020202020204" pitchFamily="34" charset="0"/>
              </a:rPr>
              <a:t>, OSS </a:t>
            </a:r>
            <a:r>
              <a:rPr lang="en-US" dirty="0" err="1">
                <a:latin typeface="Arial" panose="020B0604020202020204" pitchFamily="34" charset="0"/>
                <a:cs typeface="Arial" panose="020B0604020202020204" pitchFamily="34" charset="0"/>
              </a:rPr>
              <a:t>telah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berhasil</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terintegrasi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dengan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Sistem</a:t>
            </a:r>
            <a:r>
              <a:rPr lang="en-US" dirty="0">
                <a:latin typeface="Arial" panose="020B0604020202020204" pitchFamily="34" charset="0"/>
                <a:cs typeface="Arial" panose="020B0604020202020204" pitchFamily="34" charset="0"/>
              </a:rPr>
              <a:t> K/L </a:t>
            </a:r>
            <a:r>
              <a:rPr lang="en-US" dirty="0" err="1">
                <a:latin typeface="Arial" panose="020B0604020202020204" pitchFamily="34" charset="0"/>
                <a:cs typeface="Arial" panose="020B0604020202020204" pitchFamily="34" charset="0"/>
              </a:rPr>
              <a:t>untuk</a:t>
            </a:r>
            <a:r>
              <a:rPr lang="en-US" dirty="0">
                <a:latin typeface="Arial" panose="020B0604020202020204" pitchFamily="34" charset="0"/>
                <a:cs typeface="Arial" panose="020B0604020202020204" pitchFamily="34" charset="0"/>
              </a:rPr>
              <a:t>: AHU; SPIPISE BKPM (PTSP </a:t>
            </a:r>
            <a:r>
              <a:rPr lang="en-US" dirty="0" err="1">
                <a:latin typeface="Arial" panose="020B0604020202020204" pitchFamily="34" charset="0"/>
                <a:cs typeface="Arial" panose="020B0604020202020204" pitchFamily="34" charset="0"/>
              </a:rPr>
              <a:t>Pusat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dan</a:t>
            </a:r>
            <a:r>
              <a:rPr lang="en-US" dirty="0">
                <a:latin typeface="Arial" panose="020B0604020202020204" pitchFamily="34" charset="0"/>
                <a:cs typeface="Arial" panose="020B0604020202020204" pitchFamily="34" charset="0"/>
              </a:rPr>
              <a:t> Daerah); DJP;  INSW; BPJS </a:t>
            </a:r>
            <a:r>
              <a:rPr lang="en-US" dirty="0" err="1">
                <a:latin typeface="Arial" panose="020B0604020202020204" pitchFamily="34" charset="0"/>
                <a:cs typeface="Arial" panose="020B0604020202020204" pitchFamily="34" charset="0"/>
              </a:rPr>
              <a:t>Kesehatan</a:t>
            </a:r>
            <a:r>
              <a:rPr lang="en-US" dirty="0">
                <a:latin typeface="Arial" panose="020B0604020202020204" pitchFamily="34" charset="0"/>
                <a:cs typeface="Arial" panose="020B0604020202020204" pitchFamily="34" charset="0"/>
              </a:rPr>
              <a:t>; BPJS </a:t>
            </a:r>
            <a:r>
              <a:rPr lang="en-US" dirty="0" err="1">
                <a:latin typeface="Arial" panose="020B0604020202020204" pitchFamily="34" charset="0"/>
                <a:cs typeface="Arial" panose="020B0604020202020204" pitchFamily="34" charset="0"/>
              </a:rPr>
              <a:t>Ketenagakerjaan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Kementerian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Perdagangan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Kementerian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Komunikasi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Informatika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Kementerian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Perhubungan</a:t>
            </a:r>
            <a:endParaRPr lang="en-US" dirty="0">
              <a:latin typeface="Arial" panose="020B0604020202020204" pitchFamily="34" charset="0"/>
              <a:cs typeface="Arial" panose="020B0604020202020204" pitchFamily="34" charset="0"/>
            </a:endParaRPr>
          </a:p>
          <a:p>
            <a:pPr marL="174708" indent="-174708">
              <a:buFont typeface="Wingdings" panose="05000000000000000000" pitchFamily="2" charset="2"/>
              <a:buChar char="§"/>
            </a:pPr>
            <a:endParaRPr lang="en-US" dirty="0">
              <a:latin typeface="Arial" panose="020B0604020202020204" pitchFamily="34" charset="0"/>
              <a:cs typeface="Arial" panose="020B0604020202020204" pitchFamily="34" charset="0"/>
            </a:endParaRPr>
          </a:p>
          <a:p>
            <a:pPr marL="174708" indent="-174708">
              <a:buFont typeface="Wingdings" panose="05000000000000000000" pitchFamily="2" charset="2"/>
              <a:buChar char="§"/>
            </a:pPr>
            <a:r>
              <a:rPr lang="en-US" dirty="0" err="1">
                <a:latin typeface="Arial" panose="020B0604020202020204" pitchFamily="34" charset="0"/>
                <a:cs typeface="Arial" panose="020B0604020202020204" pitchFamily="34" charset="0"/>
              </a:rPr>
              <a:t>Integrasi</a:t>
            </a:r>
            <a:r>
              <a:rPr lang="en-US" dirty="0">
                <a:latin typeface="Arial" panose="020B0604020202020204" pitchFamily="34" charset="0"/>
                <a:cs typeface="Arial" panose="020B0604020202020204" pitchFamily="34" charset="0"/>
              </a:rPr>
              <a:t> OSS </a:t>
            </a:r>
            <a:r>
              <a:rPr lang="en-US" dirty="0" err="1">
                <a:latin typeface="Arial" panose="020B0604020202020204" pitchFamily="34" charset="0"/>
                <a:cs typeface="Arial" panose="020B0604020202020204" pitchFamily="34" charset="0"/>
              </a:rPr>
              <a:t>dengan</a:t>
            </a:r>
            <a:r>
              <a:rPr lang="en-US" dirty="0">
                <a:latin typeface="Arial" panose="020B0604020202020204" pitchFamily="34" charset="0"/>
                <a:cs typeface="Arial" panose="020B0604020202020204" pitchFamily="34" charset="0"/>
              </a:rPr>
              <a:t> K/L lain </a:t>
            </a:r>
            <a:r>
              <a:rPr lang="en-US" dirty="0" err="1">
                <a:latin typeface="Arial" panose="020B0604020202020204" pitchFamily="34" charset="0"/>
                <a:cs typeface="Arial" panose="020B0604020202020204" pitchFamily="34" charset="0"/>
              </a:rPr>
              <a:t>dalam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rangka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perizinan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berusaha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perizinan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komersial</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ditargetkan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selesai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pada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akhir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Minggu</a:t>
            </a:r>
            <a:r>
              <a:rPr lang="en-US" dirty="0">
                <a:latin typeface="Arial" panose="020B0604020202020204" pitchFamily="34" charset="0"/>
                <a:cs typeface="Arial" panose="020B0604020202020204" pitchFamily="34" charset="0"/>
              </a:rPr>
              <a:t> ke-3 April 2018.</a:t>
            </a:r>
          </a:p>
        </p:txBody>
      </p:sp>
      <p:sp>
        <p:nvSpPr>
          <p:cNvPr id="1048974" name="Slide Number Placeholder 3"/>
          <p:cNvSpPr>
            <a:spLocks noGrp="1"/>
          </p:cNvSpPr>
          <p:nvPr>
            <p:ph type="sldNum" sz="quarter" idx="10"/>
          </p:nvPr>
        </p:nvSpPr>
        <p:spPr/>
        <p:txBody>
          <a:bodyPr/>
          <a:lstStyle/>
          <a:p>
            <a:pPr defTabSz="931774">
              <a:defRPr/>
            </a:pPr>
            <a:fld id="{A6822241-0785-49F1-9F8C-DEAA4A13A16E}" type="slidenum">
              <a:rPr lang="en-US">
                <a:solidFill>
                  <a:prstClr val="black"/>
                </a:solidFill>
                <a:latin typeface="Calibri" panose="020F0502020204030204"/>
              </a:rPr>
              <a:pPr defTabSz="931774">
                <a:defRPr/>
              </a:pPr>
              <a:t>17</a:t>
            </a:fld>
            <a:endParaRPr lang="en-US">
              <a:solidFill>
                <a:prstClr val="black"/>
              </a:solidFill>
              <a:latin typeface="Calibri" panose="020F0502020204030204"/>
            </a:endParaRPr>
          </a:p>
        </p:txBody>
      </p:sp>
    </p:spTree>
    <p:extLst>
      <p:ext uri="{BB962C8B-B14F-4D97-AF65-F5344CB8AC3E}">
        <p14:creationId xmlns:p14="http://schemas.microsoft.com/office/powerpoint/2010/main" val="2541200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38F82-AA8C-4169-8BEB-E6BD0401F7DE}"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1179929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8C738F82-AA8C-4169-8BEB-E6BD0401F7DE}" type="slidenum">
              <a:rPr lang="en-US" smtClean="0"/>
              <a:pPr/>
              <a:t>22</a:t>
            </a:fld>
            <a:endParaRPr lang="en-US"/>
          </a:p>
        </p:txBody>
      </p:sp>
    </p:spTree>
    <p:extLst>
      <p:ext uri="{BB962C8B-B14F-4D97-AF65-F5344CB8AC3E}">
        <p14:creationId xmlns:p14="http://schemas.microsoft.com/office/powerpoint/2010/main" val="2258678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38F82-AA8C-4169-8BEB-E6BD0401F7DE}"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2118229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472" y="1202"/>
          <a:ext cx="1465" cy="1190"/>
        </p:xfrm>
        <a:graphic>
          <a:graphicData uri="http://schemas.openxmlformats.org/presentationml/2006/ole">
            <mc:AlternateContent xmlns:mc="http://schemas.openxmlformats.org/markup-compatibility/2006">
              <mc:Choice xmlns:v="urn:schemas-microsoft-com:vml" Requires="v">
                <p:oleObj spid="_x0000_s6239" name="think-cell Slide" r:id="rId4" imgW="270" imgH="270" progId="">
                  <p:embed/>
                </p:oleObj>
              </mc:Choice>
              <mc:Fallback>
                <p:oleObj name="think-cell Slide" r:id="rId4" imgW="270" imgH="27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2" y="1202"/>
                        <a:ext cx="1465"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00740" name="Rectangle 4"/>
          <p:cNvSpPr>
            <a:spLocks noGrp="1" noChangeArrowheads="1"/>
          </p:cNvSpPr>
          <p:nvPr>
            <p:ph type="subTitle" sz="quarter" idx="1"/>
          </p:nvPr>
        </p:nvSpPr>
        <p:spPr>
          <a:xfrm>
            <a:off x="1186888" y="3565879"/>
            <a:ext cx="6730568" cy="627620"/>
          </a:xfrm>
        </p:spPr>
        <p:txBody>
          <a:bodyPr anchor="ctr" anchorCtr="1"/>
          <a:lstStyle>
            <a:lvl1pPr algn="ctr">
              <a:lnSpc>
                <a:spcPct val="100000"/>
              </a:lnSpc>
              <a:spcBef>
                <a:spcPts val="253"/>
              </a:spcBef>
              <a:spcAft>
                <a:spcPts val="0"/>
              </a:spcAft>
              <a:buClrTx/>
              <a:buNone/>
              <a:defRPr sz="900" b="1">
                <a:solidFill>
                  <a:schemeClr val="tx1"/>
                </a:solidFill>
                <a:latin typeface="Arial" panose="020B0604020202020204" pitchFamily="34" charset="0"/>
                <a:cs typeface="Arial" panose="020B0604020202020204" pitchFamily="34" charset="0"/>
              </a:defRPr>
            </a:lvl1pPr>
          </a:lstStyle>
          <a:p>
            <a:r>
              <a:rPr lang="en-US"/>
              <a:t>Click to edit Master subtitle style</a:t>
            </a:r>
            <a:endParaRPr lang="en-US" dirty="0"/>
          </a:p>
        </p:txBody>
      </p:sp>
      <p:sp>
        <p:nvSpPr>
          <p:cNvPr id="3700739" name="Rectangle 3"/>
          <p:cNvSpPr>
            <a:spLocks noGrp="1" noChangeArrowheads="1"/>
          </p:cNvSpPr>
          <p:nvPr>
            <p:ph type="ctrTitle" sz="quarter" hasCustomPrompt="1"/>
          </p:nvPr>
        </p:nvSpPr>
        <p:spPr>
          <a:xfrm>
            <a:off x="347832" y="2749280"/>
            <a:ext cx="8440614" cy="430887"/>
          </a:xfrm>
        </p:spPr>
        <p:txBody>
          <a:bodyPr anchor="ctr">
            <a:spAutoFit/>
          </a:bodyPr>
          <a:lstStyle>
            <a:lvl1pPr algn="ctr">
              <a:defRPr lang="en-US" sz="2800" kern="1200" dirty="0">
                <a:solidFill>
                  <a:srgbClr val="0070C0"/>
                </a:solidFill>
                <a:ea typeface="Adobe Gothic Std B" panose="020B0800000000000000" pitchFamily="34" charset="-128"/>
              </a:defRPr>
            </a:lvl1pPr>
          </a:lstStyle>
          <a:p>
            <a:pPr lvl="0"/>
            <a:r>
              <a:rPr lang="en-US" dirty="0"/>
              <a:t>Click to edit master title style</a:t>
            </a:r>
          </a:p>
        </p:txBody>
      </p:sp>
      <p:sp>
        <p:nvSpPr>
          <p:cNvPr id="7" name="TextBox 6"/>
          <p:cNvSpPr txBox="1"/>
          <p:nvPr/>
        </p:nvSpPr>
        <p:spPr>
          <a:xfrm>
            <a:off x="2559863" y="994744"/>
            <a:ext cx="4048648" cy="311369"/>
          </a:xfrm>
          <a:prstGeom prst="rect">
            <a:avLst/>
          </a:prstGeom>
          <a:noFill/>
        </p:spPr>
        <p:txBody>
          <a:bodyPr wrap="square" lIns="34098" tIns="17051" rIns="34098" bIns="17051" rtlCol="0">
            <a:spAutoFit/>
          </a:bodyPr>
          <a:lstStyle/>
          <a:p>
            <a:pPr algn="ctr" defTabSz="816054" fontAlgn="base">
              <a:spcBef>
                <a:spcPct val="0"/>
              </a:spcBef>
              <a:spcAft>
                <a:spcPct val="0"/>
              </a:spcAft>
            </a:pPr>
            <a:r>
              <a:rPr lang="id-ID" sz="900" b="1" u="sng" dirty="0">
                <a:solidFill>
                  <a:srgbClr val="000000"/>
                </a:solidFill>
                <a:cs typeface="Arial" panose="020B0604020202020204" pitchFamily="34" charset="0"/>
              </a:rPr>
              <a:t>Kementerian Koordinator Bidang Perekonomian</a:t>
            </a:r>
          </a:p>
          <a:p>
            <a:pPr algn="ctr" defTabSz="816054" fontAlgn="base">
              <a:spcBef>
                <a:spcPct val="0"/>
              </a:spcBef>
              <a:spcAft>
                <a:spcPct val="0"/>
              </a:spcAft>
            </a:pPr>
            <a:r>
              <a:rPr lang="id-ID" sz="900" b="1" dirty="0">
                <a:solidFill>
                  <a:srgbClr val="000000"/>
                </a:solidFill>
                <a:cs typeface="Arial" panose="020B0604020202020204" pitchFamily="34" charset="0"/>
              </a:rPr>
              <a:t>Republik Indonesia</a:t>
            </a:r>
          </a:p>
        </p:txBody>
      </p:sp>
      <p:sp>
        <p:nvSpPr>
          <p:cNvPr id="8" name="Rounded Rectangle 7"/>
          <p:cNvSpPr/>
          <p:nvPr/>
        </p:nvSpPr>
        <p:spPr>
          <a:xfrm>
            <a:off x="342874" y="203748"/>
            <a:ext cx="8440614" cy="4709287"/>
          </a:xfrm>
          <a:prstGeom prst="roundRect">
            <a:avLst>
              <a:gd name="adj" fmla="val 4972"/>
            </a:avLst>
          </a:prstGeom>
          <a:noFill/>
          <a:ln w="22225">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lIns="38530" tIns="19267" rIns="38530" bIns="19267" anchor="ctr"/>
          <a:lstStyle/>
          <a:p>
            <a:pPr algn="ctr" defTabSz="816054" fontAlgn="base">
              <a:spcBef>
                <a:spcPct val="0"/>
              </a:spcBef>
              <a:spcAft>
                <a:spcPct val="0"/>
              </a:spcAft>
              <a:defRPr/>
            </a:pPr>
            <a:endParaRPr lang="en-US" sz="800">
              <a:solidFill>
                <a:prstClr val="white"/>
              </a:solidFill>
            </a:endParaRPr>
          </a:p>
        </p:txBody>
      </p:sp>
      <p:pic>
        <p:nvPicPr>
          <p:cNvPr id="9" name="Picture 2" descr="Berkas:National emblem of Indonesia Garuda Pancasila.svg"/>
          <p:cNvPicPr>
            <a:picLocks noChangeAspect="1" noChangeArrowheads="1"/>
          </p:cNvPicPr>
          <p:nvPr/>
        </p:nvPicPr>
        <p:blipFill>
          <a:blip r:embed="rId6" cstate="screen"/>
          <a:srcRect/>
          <a:stretch>
            <a:fillRect/>
          </a:stretch>
        </p:blipFill>
        <p:spPr bwMode="auto">
          <a:xfrm>
            <a:off x="4178079" y="404737"/>
            <a:ext cx="674120" cy="590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556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00739">
                                            <p:txEl>
                                              <p:charRg st="4294967295" end="4294967295"/>
                                            </p:txEl>
                                          </p:spTgt>
                                        </p:tgtEl>
                                        <p:attrNameLst>
                                          <p:attrName>style.visibility</p:attrName>
                                        </p:attrNameLst>
                                      </p:cBhvr>
                                      <p:to>
                                        <p:strVal val="visible"/>
                                      </p:to>
                                    </p:set>
                                    <p:animEffect transition="in" filter="fade">
                                      <p:cBhvr>
                                        <p:cTn id="7" dur="500"/>
                                        <p:tgtEl>
                                          <p:spTgt spid="3700739">
                                            <p:txEl>
                                              <p:charRg st="4294967295" end="4294967295"/>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00740">
                                            <p:txEl>
                                              <p:pRg st="0" end="0"/>
                                            </p:txEl>
                                          </p:spTgt>
                                        </p:tgtEl>
                                        <p:attrNameLst>
                                          <p:attrName>style.visibility</p:attrName>
                                        </p:attrNameLst>
                                      </p:cBhvr>
                                      <p:to>
                                        <p:strVal val="visible"/>
                                      </p:to>
                                    </p:set>
                                    <p:animEffect transition="in" filter="fade">
                                      <p:cBhvr>
                                        <p:cTn id="10" dur="500"/>
                                        <p:tgtEl>
                                          <p:spTgt spid="37007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0740" grpId="0" build="p"/>
      <p:bldP spid="3700739"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sz="half" idx="1"/>
          </p:nvPr>
        </p:nvSpPr>
        <p:spPr>
          <a:xfrm>
            <a:off x="457201" y="1200154"/>
            <a:ext cx="4038600" cy="3394472"/>
          </a:xfrm>
        </p:spPr>
        <p:txBody>
          <a:bodyPr/>
          <a:lstStyle>
            <a:lvl1pPr>
              <a:defRPr sz="1600"/>
            </a:lvl1pPr>
            <a:lvl2pPr>
              <a:defRPr sz="14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Content Placeholder 3"/>
          <p:cNvSpPr>
            <a:spLocks noGrp="1"/>
          </p:cNvSpPr>
          <p:nvPr>
            <p:ph sz="half" idx="2"/>
          </p:nvPr>
        </p:nvSpPr>
        <p:spPr>
          <a:xfrm>
            <a:off x="4648200" y="1200154"/>
            <a:ext cx="4038600" cy="3394472"/>
          </a:xfrm>
        </p:spPr>
        <p:txBody>
          <a:bodyPr/>
          <a:lstStyle>
            <a:lvl1pPr>
              <a:defRPr sz="1600"/>
            </a:lvl1pPr>
            <a:lvl2pPr>
              <a:defRPr sz="1400"/>
            </a:lvl2pPr>
            <a:lvl3pPr>
              <a:defRPr sz="1100"/>
            </a:lvl3pPr>
            <a:lvl4pPr>
              <a:defRPr sz="1000"/>
            </a:lvl4pPr>
            <a:lvl5pPr>
              <a:defRPr sz="1000"/>
            </a:lvl5pPr>
            <a:lvl6pPr>
              <a:defRPr sz="1000"/>
            </a:lvl6pPr>
            <a:lvl7pPr>
              <a:defRPr sz="1000"/>
            </a:lvl7pPr>
            <a:lvl8pPr>
              <a:defRPr sz="1000"/>
            </a:lvl8pPr>
            <a:lvl9pPr>
              <a:defRPr sz="1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5" name="Date Placeholder 3"/>
          <p:cNvSpPr>
            <a:spLocks noGrp="1"/>
          </p:cNvSpPr>
          <p:nvPr>
            <p:ph type="dt" sz="half" idx="10"/>
          </p:nvPr>
        </p:nvSpPr>
        <p:spPr>
          <a:xfrm>
            <a:off x="457201" y="4767266"/>
            <a:ext cx="2133600" cy="273844"/>
          </a:xfrm>
          <a:prstGeom prst="rect">
            <a:avLst/>
          </a:prstGeom>
        </p:spPr>
        <p:txBody>
          <a:bodyPr lIns="68566" tIns="34283" rIns="68566" bIns="34283"/>
          <a:lstStyle>
            <a:lvl1pPr>
              <a:defRPr/>
            </a:lvl1pPr>
          </a:lstStyle>
          <a:p>
            <a:pPr defTabSz="816054"/>
            <a:fld id="{8B84D977-D5DC-4B8B-A8F5-AF15C91CAA18}" type="datetime1">
              <a:rPr lang="en-US" sz="1600" smtClean="0">
                <a:solidFill>
                  <a:srgbClr val="000000"/>
                </a:solidFill>
              </a:rPr>
              <a:t>5/9/2018</a:t>
            </a:fld>
            <a:endParaRPr lang="id-ID" sz="1600">
              <a:solidFill>
                <a:srgbClr val="000000"/>
              </a:solidFill>
            </a:endParaRPr>
          </a:p>
        </p:txBody>
      </p:sp>
      <p:sp>
        <p:nvSpPr>
          <p:cNvPr id="6" name="Footer Placeholder 4"/>
          <p:cNvSpPr>
            <a:spLocks noGrp="1"/>
          </p:cNvSpPr>
          <p:nvPr>
            <p:ph type="ftr" sz="quarter" idx="11"/>
          </p:nvPr>
        </p:nvSpPr>
        <p:spPr>
          <a:xfrm>
            <a:off x="3124200" y="4767266"/>
            <a:ext cx="2895600" cy="273844"/>
          </a:xfrm>
          <a:prstGeom prst="rect">
            <a:avLst/>
          </a:prstGeom>
        </p:spPr>
        <p:txBody>
          <a:bodyPr lIns="68566" tIns="34283" rIns="68566" bIns="34283"/>
          <a:lstStyle>
            <a:lvl1pPr>
              <a:defRPr/>
            </a:lvl1pPr>
          </a:lstStyle>
          <a:p>
            <a:pPr defTabSz="816054"/>
            <a:endParaRPr lang="id-ID" sz="1600">
              <a:solidFill>
                <a:srgbClr val="000000"/>
              </a:solidFill>
            </a:endParaRPr>
          </a:p>
        </p:txBody>
      </p:sp>
      <p:sp>
        <p:nvSpPr>
          <p:cNvPr id="7" name="Slide Number Placeholder 5"/>
          <p:cNvSpPr>
            <a:spLocks noGrp="1"/>
          </p:cNvSpPr>
          <p:nvPr>
            <p:ph type="sldNum" sz="quarter" idx="12"/>
          </p:nvPr>
        </p:nvSpPr>
        <p:spPr>
          <a:xfrm>
            <a:off x="6553201" y="4767266"/>
            <a:ext cx="2133600" cy="273844"/>
          </a:xfrm>
          <a:prstGeom prst="rect">
            <a:avLst/>
          </a:prstGeom>
        </p:spPr>
        <p:txBody>
          <a:bodyPr lIns="68566" tIns="34283" rIns="68566" bIns="34283"/>
          <a:lstStyle>
            <a:lvl1pPr>
              <a:defRPr/>
            </a:lvl1pPr>
          </a:lstStyle>
          <a:p>
            <a:pPr defTabSz="816054"/>
            <a:fld id="{2761901A-770B-4BE1-BB80-F8BA0E7FA7CC}" type="slidenum">
              <a:rPr lang="id-ID" sz="1600" smtClean="0">
                <a:solidFill>
                  <a:srgbClr val="000000"/>
                </a:solidFill>
              </a:rPr>
              <a:pPr defTabSz="816054"/>
              <a:t>‹#›</a:t>
            </a:fld>
            <a:endParaRPr lang="id-ID" sz="1600">
              <a:solidFill>
                <a:srgbClr val="000000"/>
              </a:solidFill>
            </a:endParaRPr>
          </a:p>
        </p:txBody>
      </p:sp>
    </p:spTree>
    <p:extLst>
      <p:ext uri="{BB962C8B-B14F-4D97-AF65-F5344CB8AC3E}">
        <p14:creationId xmlns:p14="http://schemas.microsoft.com/office/powerpoint/2010/main" val="11154714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itle 1"/>
          <p:cNvSpPr>
            <a:spLocks noGrp="1"/>
          </p:cNvSpPr>
          <p:nvPr>
            <p:ph type="title"/>
          </p:nvPr>
        </p:nvSpPr>
        <p:spPr>
          <a:xfrm>
            <a:off x="438632" y="127008"/>
            <a:ext cx="8345366" cy="392906"/>
          </a:xfrm>
          <a:prstGeom prst="rect">
            <a:avLst/>
          </a:prstGeom>
        </p:spPr>
        <p:txBody>
          <a:bodyPr/>
          <a:lstStyle>
            <a:lvl1pPr>
              <a:defRPr>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9" descr="Type:FootnoteFooter;FootnoteCount:0;"/>
          <p:cNvSpPr>
            <a:spLocks noGrp="1"/>
          </p:cNvSpPr>
          <p:nvPr>
            <p:ph type="body" sz="quarter" idx="15" hasCustomPrompt="1"/>
          </p:nvPr>
        </p:nvSpPr>
        <p:spPr>
          <a:xfrm>
            <a:off x="397121" y="4665711"/>
            <a:ext cx="6921305" cy="211738"/>
          </a:xfrm>
        </p:spPr>
        <p:txBody>
          <a:bodyPr wrap="square" tIns="96689" bIns="32229" anchor="b" anchorCtr="0">
            <a:spAutoFit/>
          </a:bodyPr>
          <a:lstStyle>
            <a:lvl1pPr marL="62865" indent="-62865">
              <a:spcBef>
                <a:spcPts val="0"/>
              </a:spcBef>
              <a:defRPr sz="500" i="1">
                <a:latin typeface="Arial" panose="020B0604020202020204" pitchFamily="34" charset="0"/>
                <a:cs typeface="Arial" panose="020B0604020202020204" pitchFamily="34" charset="0"/>
              </a:defRPr>
            </a:lvl1pPr>
            <a:lvl2pPr marL="62865" indent="-62865">
              <a:defRPr sz="500" i="1">
                <a:latin typeface="Arial" panose="020B0604020202020204" pitchFamily="34" charset="0"/>
                <a:cs typeface="Arial" panose="020B0604020202020204" pitchFamily="34" charset="0"/>
              </a:defRPr>
            </a:lvl2pPr>
            <a:lvl3pPr marL="62865" indent="-62865">
              <a:defRPr sz="500" i="1">
                <a:latin typeface="Arial" panose="020B0604020202020204" pitchFamily="34" charset="0"/>
                <a:cs typeface="Arial" panose="020B0604020202020204" pitchFamily="34" charset="0"/>
              </a:defRPr>
            </a:lvl3pPr>
            <a:lvl4pPr marL="62865" indent="-62865">
              <a:defRPr sz="500" i="1">
                <a:latin typeface="Arial" panose="020B0604020202020204" pitchFamily="34" charset="0"/>
                <a:cs typeface="Arial" panose="020B0604020202020204" pitchFamily="34" charset="0"/>
              </a:defRPr>
            </a:lvl4pPr>
            <a:lvl5pPr marL="62865" indent="-62865">
              <a:defRPr sz="500" i="1">
                <a:latin typeface="Arial" panose="020B0604020202020204" pitchFamily="34" charset="0"/>
                <a:cs typeface="Arial" panose="020B0604020202020204" pitchFamily="34" charset="0"/>
              </a:defRPr>
            </a:lvl5pPr>
          </a:lstStyle>
          <a:p>
            <a:pPr lvl="0"/>
            <a:r>
              <a:rPr lang="en-US" dirty="0"/>
              <a:t>[Footnote]</a:t>
            </a:r>
          </a:p>
        </p:txBody>
      </p:sp>
    </p:spTree>
    <p:extLst>
      <p:ext uri="{BB962C8B-B14F-4D97-AF65-F5344CB8AC3E}">
        <p14:creationId xmlns:p14="http://schemas.microsoft.com/office/powerpoint/2010/main" val="2584986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1" y="4767266"/>
            <a:ext cx="2133600" cy="273844"/>
          </a:xfrm>
          <a:prstGeom prst="rect">
            <a:avLst/>
          </a:prstGeom>
        </p:spPr>
        <p:txBody>
          <a:bodyPr lIns="68566" tIns="34283" rIns="68566" bIns="34283"/>
          <a:lstStyle>
            <a:lvl1pPr>
              <a:defRPr/>
            </a:lvl1pPr>
          </a:lstStyle>
          <a:p>
            <a:pPr defTabSz="816054"/>
            <a:fld id="{42DA2CEF-8D30-4610-BDA4-5D82EE5BF9BE}" type="datetime1">
              <a:rPr lang="en-US" sz="1600" smtClean="0">
                <a:solidFill>
                  <a:srgbClr val="000000"/>
                </a:solidFill>
              </a:rPr>
              <a:t>5/9/2018</a:t>
            </a:fld>
            <a:endParaRPr lang="id-ID" sz="1600">
              <a:solidFill>
                <a:srgbClr val="000000"/>
              </a:solidFill>
            </a:endParaRPr>
          </a:p>
        </p:txBody>
      </p:sp>
      <p:sp>
        <p:nvSpPr>
          <p:cNvPr id="3" name="Footer Placeholder 4"/>
          <p:cNvSpPr>
            <a:spLocks noGrp="1"/>
          </p:cNvSpPr>
          <p:nvPr>
            <p:ph type="ftr" sz="quarter" idx="11"/>
          </p:nvPr>
        </p:nvSpPr>
        <p:spPr>
          <a:xfrm>
            <a:off x="3124200" y="4767266"/>
            <a:ext cx="2895600" cy="273844"/>
          </a:xfrm>
          <a:prstGeom prst="rect">
            <a:avLst/>
          </a:prstGeom>
        </p:spPr>
        <p:txBody>
          <a:bodyPr lIns="68566" tIns="34283" rIns="68566" bIns="34283"/>
          <a:lstStyle>
            <a:lvl1pPr>
              <a:defRPr/>
            </a:lvl1pPr>
          </a:lstStyle>
          <a:p>
            <a:pPr defTabSz="816054"/>
            <a:endParaRPr lang="id-ID" sz="1600">
              <a:solidFill>
                <a:srgbClr val="000000"/>
              </a:solidFill>
            </a:endParaRPr>
          </a:p>
        </p:txBody>
      </p:sp>
      <p:sp>
        <p:nvSpPr>
          <p:cNvPr id="4" name="Slide Number Placeholder 5"/>
          <p:cNvSpPr>
            <a:spLocks noGrp="1"/>
          </p:cNvSpPr>
          <p:nvPr>
            <p:ph type="sldNum" sz="quarter" idx="12"/>
          </p:nvPr>
        </p:nvSpPr>
        <p:spPr>
          <a:xfrm>
            <a:off x="6553201" y="4767266"/>
            <a:ext cx="2133600" cy="273844"/>
          </a:xfrm>
          <a:prstGeom prst="rect">
            <a:avLst/>
          </a:prstGeom>
        </p:spPr>
        <p:txBody>
          <a:bodyPr lIns="68566" tIns="34283" rIns="68566" bIns="34283"/>
          <a:lstStyle>
            <a:lvl1pPr>
              <a:defRPr/>
            </a:lvl1pPr>
          </a:lstStyle>
          <a:p>
            <a:pPr defTabSz="816054"/>
            <a:fld id="{2761901A-770B-4BE1-BB80-F8BA0E7FA7CC}" type="slidenum">
              <a:rPr lang="id-ID" sz="1600" smtClean="0">
                <a:solidFill>
                  <a:srgbClr val="000000"/>
                </a:solidFill>
              </a:rPr>
              <a:pPr defTabSz="816054"/>
              <a:t>‹#›</a:t>
            </a:fld>
            <a:endParaRPr lang="id-ID" sz="1600">
              <a:solidFill>
                <a:srgbClr val="000000"/>
              </a:solidFill>
            </a:endParaRPr>
          </a:p>
        </p:txBody>
      </p:sp>
    </p:spTree>
    <p:extLst>
      <p:ext uri="{BB962C8B-B14F-4D97-AF65-F5344CB8AC3E}">
        <p14:creationId xmlns:p14="http://schemas.microsoft.com/office/powerpoint/2010/main" val="34564294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 descr="Hasil gambar untuk indonesia"/>
          <p:cNvPicPr>
            <a:picLocks noChangeAspect="1" noChangeArrowheads="1"/>
          </p:cNvPicPr>
          <p:nvPr userDrawn="1"/>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5" name="Right Triangle 4"/>
          <p:cNvSpPr/>
          <p:nvPr userDrawn="1"/>
        </p:nvSpPr>
        <p:spPr>
          <a:xfrm>
            <a:off x="0" y="2571750"/>
            <a:ext cx="9144000" cy="2571750"/>
          </a:xfrm>
          <a:prstGeom prst="rtTriangle">
            <a:avLst/>
          </a:prstGeom>
          <a:solidFill>
            <a:srgbClr val="20336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0" tIns="34289" rIns="68570" bIns="34289" anchor="ctr"/>
          <a:lstStyle/>
          <a:p>
            <a:pPr algn="ctr" defTabSz="685681">
              <a:defRPr/>
            </a:pPr>
            <a:endParaRPr lang="en-US" sz="1400">
              <a:solidFill>
                <a:prstClr val="white"/>
              </a:solidFill>
            </a:endParaRPr>
          </a:p>
        </p:txBody>
      </p:sp>
      <p:sp>
        <p:nvSpPr>
          <p:cNvPr id="6" name="Rectangle 9"/>
          <p:cNvSpPr/>
          <p:nvPr userDrawn="1"/>
        </p:nvSpPr>
        <p:spPr>
          <a:xfrm rot="20700000">
            <a:off x="-94060" y="3294460"/>
            <a:ext cx="9627395" cy="1759744"/>
          </a:xfrm>
          <a:custGeom>
            <a:avLst/>
            <a:gdLst>
              <a:gd name="connsiteX0" fmla="*/ 0 w 12918520"/>
              <a:gd name="connsiteY0" fmla="*/ 0 h 2335427"/>
              <a:gd name="connsiteX1" fmla="*/ 12918520 w 12918520"/>
              <a:gd name="connsiteY1" fmla="*/ 0 h 2335427"/>
              <a:gd name="connsiteX2" fmla="*/ 12918520 w 12918520"/>
              <a:gd name="connsiteY2" fmla="*/ 2335427 h 2335427"/>
              <a:gd name="connsiteX3" fmla="*/ 0 w 12918520"/>
              <a:gd name="connsiteY3" fmla="*/ 2335427 h 2335427"/>
              <a:gd name="connsiteX4" fmla="*/ 0 w 12918520"/>
              <a:gd name="connsiteY4" fmla="*/ 0 h 2335427"/>
              <a:gd name="connsiteX0" fmla="*/ 0 w 12918520"/>
              <a:gd name="connsiteY0" fmla="*/ 0 h 2335427"/>
              <a:gd name="connsiteX1" fmla="*/ 12918520 w 12918520"/>
              <a:gd name="connsiteY1" fmla="*/ 0 h 2335427"/>
              <a:gd name="connsiteX2" fmla="*/ 12319302 w 12918520"/>
              <a:gd name="connsiteY2" fmla="*/ 2245866 h 2335427"/>
              <a:gd name="connsiteX3" fmla="*/ 0 w 12918520"/>
              <a:gd name="connsiteY3" fmla="*/ 2335427 h 2335427"/>
              <a:gd name="connsiteX4" fmla="*/ 0 w 12918520"/>
              <a:gd name="connsiteY4" fmla="*/ 0 h 2335427"/>
              <a:gd name="connsiteX0" fmla="*/ 0 w 12918520"/>
              <a:gd name="connsiteY0" fmla="*/ 0 h 2335427"/>
              <a:gd name="connsiteX1" fmla="*/ 12918520 w 12918520"/>
              <a:gd name="connsiteY1" fmla="*/ 0 h 2335427"/>
              <a:gd name="connsiteX2" fmla="*/ 12330078 w 12918520"/>
              <a:gd name="connsiteY2" fmla="*/ 2264531 h 2335427"/>
              <a:gd name="connsiteX3" fmla="*/ 0 w 12918520"/>
              <a:gd name="connsiteY3" fmla="*/ 2335427 h 2335427"/>
              <a:gd name="connsiteX4" fmla="*/ 0 w 12918520"/>
              <a:gd name="connsiteY4" fmla="*/ 0 h 2335427"/>
              <a:gd name="connsiteX0" fmla="*/ 284695 w 12918520"/>
              <a:gd name="connsiteY0" fmla="*/ 0 h 2338031"/>
              <a:gd name="connsiteX1" fmla="*/ 12918520 w 12918520"/>
              <a:gd name="connsiteY1" fmla="*/ 2604 h 2338031"/>
              <a:gd name="connsiteX2" fmla="*/ 12330078 w 12918520"/>
              <a:gd name="connsiteY2" fmla="*/ 2267135 h 2338031"/>
              <a:gd name="connsiteX3" fmla="*/ 0 w 12918520"/>
              <a:gd name="connsiteY3" fmla="*/ 2338031 h 2338031"/>
              <a:gd name="connsiteX4" fmla="*/ 284695 w 12918520"/>
              <a:gd name="connsiteY4" fmla="*/ 0 h 2338031"/>
              <a:gd name="connsiteX0" fmla="*/ 284695 w 12918520"/>
              <a:gd name="connsiteY0" fmla="*/ 0 h 2338031"/>
              <a:gd name="connsiteX1" fmla="*/ 12918520 w 12918520"/>
              <a:gd name="connsiteY1" fmla="*/ 2604 h 2338031"/>
              <a:gd name="connsiteX2" fmla="*/ 12330078 w 12918520"/>
              <a:gd name="connsiteY2" fmla="*/ 2267135 h 2338031"/>
              <a:gd name="connsiteX3" fmla="*/ 0 w 12918520"/>
              <a:gd name="connsiteY3" fmla="*/ 2338031 h 2338031"/>
              <a:gd name="connsiteX4" fmla="*/ 155644 w 12918520"/>
              <a:gd name="connsiteY4" fmla="*/ 1011029 h 2338031"/>
              <a:gd name="connsiteX5" fmla="*/ 284695 w 12918520"/>
              <a:gd name="connsiteY5" fmla="*/ 0 h 2338031"/>
              <a:gd name="connsiteX0" fmla="*/ 284695 w 12918520"/>
              <a:gd name="connsiteY0" fmla="*/ 0 h 2338031"/>
              <a:gd name="connsiteX1" fmla="*/ 12918520 w 12918520"/>
              <a:gd name="connsiteY1" fmla="*/ 2604 h 2338031"/>
              <a:gd name="connsiteX2" fmla="*/ 12330078 w 12918520"/>
              <a:gd name="connsiteY2" fmla="*/ 2267135 h 2338031"/>
              <a:gd name="connsiteX3" fmla="*/ 0 w 12918520"/>
              <a:gd name="connsiteY3" fmla="*/ 2338031 h 2338031"/>
              <a:gd name="connsiteX4" fmla="*/ 81796 w 12918520"/>
              <a:gd name="connsiteY4" fmla="*/ 786132 h 2338031"/>
              <a:gd name="connsiteX5" fmla="*/ 284695 w 12918520"/>
              <a:gd name="connsiteY5" fmla="*/ 0 h 2338031"/>
              <a:gd name="connsiteX0" fmla="*/ 202899 w 12836724"/>
              <a:gd name="connsiteY0" fmla="*/ 0 h 2348527"/>
              <a:gd name="connsiteX1" fmla="*/ 12836724 w 12836724"/>
              <a:gd name="connsiteY1" fmla="*/ 2604 h 2348527"/>
              <a:gd name="connsiteX2" fmla="*/ 12248282 w 12836724"/>
              <a:gd name="connsiteY2" fmla="*/ 2267135 h 2348527"/>
              <a:gd name="connsiteX3" fmla="*/ 5816217 w 12836724"/>
              <a:gd name="connsiteY3" fmla="*/ 2348527 h 2348527"/>
              <a:gd name="connsiteX4" fmla="*/ 0 w 12836724"/>
              <a:gd name="connsiteY4" fmla="*/ 786132 h 2348527"/>
              <a:gd name="connsiteX5" fmla="*/ 202899 w 12836724"/>
              <a:gd name="connsiteY5" fmla="*/ 0 h 2348527"/>
              <a:gd name="connsiteX0" fmla="*/ 206315 w 12836724"/>
              <a:gd name="connsiteY0" fmla="*/ 14089 h 2345923"/>
              <a:gd name="connsiteX1" fmla="*/ 12836724 w 12836724"/>
              <a:gd name="connsiteY1" fmla="*/ 0 h 2345923"/>
              <a:gd name="connsiteX2" fmla="*/ 12248282 w 12836724"/>
              <a:gd name="connsiteY2" fmla="*/ 2264531 h 2345923"/>
              <a:gd name="connsiteX3" fmla="*/ 5816217 w 12836724"/>
              <a:gd name="connsiteY3" fmla="*/ 2345923 h 2345923"/>
              <a:gd name="connsiteX4" fmla="*/ 0 w 12836724"/>
              <a:gd name="connsiteY4" fmla="*/ 783528 h 2345923"/>
              <a:gd name="connsiteX5" fmla="*/ 206315 w 12836724"/>
              <a:gd name="connsiteY5" fmla="*/ 14089 h 23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6724" h="2345923">
                <a:moveTo>
                  <a:pt x="206315" y="14089"/>
                </a:moveTo>
                <a:lnTo>
                  <a:pt x="12836724" y="0"/>
                </a:lnTo>
                <a:lnTo>
                  <a:pt x="12248282" y="2264531"/>
                </a:lnTo>
                <a:lnTo>
                  <a:pt x="5816217" y="2345923"/>
                </a:lnTo>
                <a:lnTo>
                  <a:pt x="0" y="783528"/>
                </a:lnTo>
                <a:lnTo>
                  <a:pt x="206315" y="14089"/>
                </a:lnTo>
                <a:close/>
              </a:path>
            </a:pathLst>
          </a:custGeom>
          <a:solidFill>
            <a:srgbClr val="202D59">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0" tIns="34289" rIns="68570" bIns="34289" anchor="ctr"/>
          <a:lstStyle/>
          <a:p>
            <a:pPr algn="ctr" defTabSz="685681">
              <a:defRPr/>
            </a:pPr>
            <a:endParaRPr lang="en-US" sz="1400">
              <a:solidFill>
                <a:prstClr val="white"/>
              </a:solidFill>
            </a:endParaRPr>
          </a:p>
        </p:txBody>
      </p:sp>
      <p:sp>
        <p:nvSpPr>
          <p:cNvPr id="7" name="Isosceles Triangle 6"/>
          <p:cNvSpPr/>
          <p:nvPr userDrawn="1"/>
        </p:nvSpPr>
        <p:spPr>
          <a:xfrm>
            <a:off x="4502944" y="4483894"/>
            <a:ext cx="4641056" cy="659606"/>
          </a:xfrm>
          <a:prstGeom prst="triangle">
            <a:avLst/>
          </a:prstGeom>
          <a:solidFill>
            <a:srgbClr val="1081C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0" tIns="34289" rIns="68570" bIns="34289" anchor="ctr"/>
          <a:lstStyle/>
          <a:p>
            <a:pPr algn="ctr" defTabSz="685681">
              <a:defRPr/>
            </a:pPr>
            <a:endParaRPr lang="en-US" sz="1400">
              <a:solidFill>
                <a:prstClr val="white"/>
              </a:solidFill>
            </a:endParaRPr>
          </a:p>
        </p:txBody>
      </p:sp>
      <p:sp>
        <p:nvSpPr>
          <p:cNvPr id="8" name="Isosceles Triangle 7"/>
          <p:cNvSpPr/>
          <p:nvPr userDrawn="1"/>
        </p:nvSpPr>
        <p:spPr>
          <a:xfrm rot="16200000">
            <a:off x="7336037" y="3328392"/>
            <a:ext cx="1295400" cy="2320528"/>
          </a:xfrm>
          <a:prstGeom prst="triangle">
            <a:avLst/>
          </a:prstGeom>
          <a:solidFill>
            <a:srgbClr val="9ED51E"/>
          </a:solidFill>
          <a:ln>
            <a:noFill/>
          </a:ln>
        </p:spPr>
        <p:style>
          <a:lnRef idx="2">
            <a:schemeClr val="accent1">
              <a:shade val="50000"/>
            </a:schemeClr>
          </a:lnRef>
          <a:fillRef idx="1">
            <a:schemeClr val="accent1"/>
          </a:fillRef>
          <a:effectRef idx="0">
            <a:schemeClr val="accent1"/>
          </a:effectRef>
          <a:fontRef idx="minor">
            <a:schemeClr val="lt1"/>
          </a:fontRef>
        </p:style>
        <p:txBody>
          <a:bodyPr lIns="68570" tIns="34289" rIns="68570" bIns="34289" anchor="ctr"/>
          <a:lstStyle/>
          <a:p>
            <a:pPr algn="ctr" defTabSz="685681">
              <a:defRPr/>
            </a:pPr>
            <a:endParaRPr lang="en-US" sz="1400">
              <a:solidFill>
                <a:prstClr val="white"/>
              </a:solidFill>
            </a:endParaRPr>
          </a:p>
        </p:txBody>
      </p:sp>
      <p:sp>
        <p:nvSpPr>
          <p:cNvPr id="2" name="Title 1"/>
          <p:cNvSpPr>
            <a:spLocks noGrp="1"/>
          </p:cNvSpPr>
          <p:nvPr>
            <p:ph type="ctrTitle"/>
          </p:nvPr>
        </p:nvSpPr>
        <p:spPr>
          <a:xfrm>
            <a:off x="4200527" y="3691892"/>
            <a:ext cx="4543425" cy="358155"/>
          </a:xfrm>
        </p:spPr>
        <p:txBody>
          <a:bodyPr anchor="b">
            <a:noAutofit/>
          </a:bodyPr>
          <a:lstStyle>
            <a:lvl1pPr algn="r">
              <a:defRPr sz="1800">
                <a:solidFill>
                  <a:schemeClr val="bg1"/>
                </a:solidFill>
                <a:latin typeface="Nueva Std" panose="020B0503070504090203" pitchFamily="34" charset="0"/>
              </a:defRPr>
            </a:lvl1pPr>
          </a:lstStyle>
          <a:p>
            <a:r>
              <a:rPr lang="en-US"/>
              <a:t>Click to edit Master title style</a:t>
            </a:r>
          </a:p>
        </p:txBody>
      </p:sp>
      <p:sp>
        <p:nvSpPr>
          <p:cNvPr id="3" name="Subtitle 2"/>
          <p:cNvSpPr>
            <a:spLocks noGrp="1"/>
          </p:cNvSpPr>
          <p:nvPr>
            <p:ph type="subTitle" idx="1"/>
          </p:nvPr>
        </p:nvSpPr>
        <p:spPr>
          <a:xfrm>
            <a:off x="4200527" y="4149439"/>
            <a:ext cx="4543425" cy="319699"/>
          </a:xfrm>
        </p:spPr>
        <p:txBody>
          <a:bodyPr>
            <a:normAutofit/>
          </a:bodyPr>
          <a:lstStyle>
            <a:lvl1pPr marL="0" indent="0" algn="r">
              <a:buNone/>
              <a:defRPr sz="1400">
                <a:solidFill>
                  <a:schemeClr val="bg1"/>
                </a:solidFill>
                <a:latin typeface="Segoe UI Light" panose="020B0502040204020203" pitchFamily="34" charset="0"/>
                <a:cs typeface="Segoe UI Light" panose="020B0502040204020203" pitchFamily="34" charset="0"/>
              </a:defRPr>
            </a:lvl1pPr>
            <a:lvl2pPr marL="342839" indent="0" algn="ctr">
              <a:buNone/>
              <a:defRPr sz="1500"/>
            </a:lvl2pPr>
            <a:lvl3pPr marL="685681" indent="0" algn="ctr">
              <a:buNone/>
              <a:defRPr sz="1400"/>
            </a:lvl3pPr>
            <a:lvl4pPr marL="1028522" indent="0" algn="ctr">
              <a:buNone/>
              <a:defRPr sz="1200"/>
            </a:lvl4pPr>
            <a:lvl5pPr marL="1371362" indent="0" algn="ctr">
              <a:buNone/>
              <a:defRPr sz="1200"/>
            </a:lvl5pPr>
            <a:lvl6pPr marL="1714205" indent="0" algn="ctr">
              <a:buNone/>
              <a:defRPr sz="1200"/>
            </a:lvl6pPr>
            <a:lvl7pPr marL="2057042" indent="0" algn="ctr">
              <a:buNone/>
              <a:defRPr sz="1200"/>
            </a:lvl7pPr>
            <a:lvl8pPr marL="2399880" indent="0" algn="ctr">
              <a:buNone/>
              <a:defRPr sz="1200"/>
            </a:lvl8pPr>
            <a:lvl9pPr marL="2742719" indent="0" algn="ctr">
              <a:buNone/>
              <a:defRPr sz="1200"/>
            </a:lvl9pPr>
          </a:lstStyle>
          <a:p>
            <a:r>
              <a:rPr lang="en-US"/>
              <a:t>Click to edit Master subtitle style</a:t>
            </a:r>
          </a:p>
        </p:txBody>
      </p:sp>
      <p:sp>
        <p:nvSpPr>
          <p:cNvPr id="9" name="Date Placeholder 3"/>
          <p:cNvSpPr>
            <a:spLocks noGrp="1"/>
          </p:cNvSpPr>
          <p:nvPr userDrawn="1">
            <p:ph type="dt" sz="half" idx="10"/>
          </p:nvPr>
        </p:nvSpPr>
        <p:spPr/>
        <p:txBody>
          <a:bodyPr/>
          <a:lstStyle>
            <a:lvl1pPr>
              <a:defRPr/>
            </a:lvl1pPr>
          </a:lstStyle>
          <a:p>
            <a:pPr>
              <a:defRPr/>
            </a:pPr>
            <a:fld id="{52483D51-32B1-4FE9-85D5-6EE2809C16D0}" type="datetime1">
              <a:rPr lang="en-US" smtClean="0">
                <a:solidFill>
                  <a:prstClr val="black">
                    <a:tint val="75000"/>
                  </a:prstClr>
                </a:solidFill>
              </a:rPr>
              <a:t>5/9/2018</a:t>
            </a:fld>
            <a:endParaRPr lang="en-US">
              <a:solidFill>
                <a:prstClr val="black">
                  <a:tint val="75000"/>
                </a:prstClr>
              </a:solidFill>
            </a:endParaRPr>
          </a:p>
        </p:txBody>
      </p:sp>
      <p:sp>
        <p:nvSpPr>
          <p:cNvPr id="10" name="Footer Placeholder 4"/>
          <p:cNvSpPr>
            <a:spLocks noGrp="1"/>
          </p:cNvSpPr>
          <p:nvPr userDrawn="1">
            <p:ph type="ftr" sz="quarter" idx="11"/>
          </p:nvPr>
        </p:nvSpPr>
        <p:spPr/>
        <p:txBody>
          <a:bodyPr/>
          <a:lstStyle>
            <a:lvl1pPr>
              <a:defRPr/>
            </a:lvl1pPr>
          </a:lstStyle>
          <a:p>
            <a:pPr>
              <a:defRPr/>
            </a:pPr>
            <a:endParaRPr lang="en-US">
              <a:solidFill>
                <a:prstClr val="black">
                  <a:tint val="75000"/>
                </a:prstClr>
              </a:solidFill>
            </a:endParaRPr>
          </a:p>
        </p:txBody>
      </p:sp>
      <p:sp>
        <p:nvSpPr>
          <p:cNvPr id="11" name="Slide Number Placeholder 5"/>
          <p:cNvSpPr>
            <a:spLocks noGrp="1"/>
          </p:cNvSpPr>
          <p:nvPr userDrawn="1">
            <p:ph type="sldNum" sz="quarter" idx="12"/>
          </p:nvPr>
        </p:nvSpPr>
        <p:spPr/>
        <p:txBody>
          <a:bodyPr/>
          <a:lstStyle>
            <a:lvl1pPr>
              <a:defRPr/>
            </a:lvl1pPr>
          </a:lstStyle>
          <a:p>
            <a:pPr>
              <a:defRPr/>
            </a:pPr>
            <a:fld id="{D026612F-D108-4007-A930-571769121B18}"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40907015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1006845-37E2-47DB-B3A2-5B7BA61960C5}" type="datetime1">
              <a:rPr lang="en-US" smtClean="0">
                <a:solidFill>
                  <a:prstClr val="black">
                    <a:tint val="75000"/>
                  </a:prstClr>
                </a:solidFill>
              </a:rPr>
              <a:t>5/9/2018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a:noFill/>
        </p:spPr>
        <p:txBody>
          <a:bodyPr/>
          <a:lstStyle>
            <a:lvl1pPr>
              <a:defRPr b="1"/>
            </a:lvl1pPr>
          </a:lstStyle>
          <a:p>
            <a:pPr>
              <a:defRPr/>
            </a:pPr>
            <a:fld id="{AE4E20C4-0900-4D11-BE91-D511FCBE1C15}"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877173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7"/>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7" y="3442099"/>
            <a:ext cx="7886700" cy="1125140"/>
          </a:xfrm>
        </p:spPr>
        <p:txBody>
          <a:bodyPr/>
          <a:lstStyle>
            <a:lvl1pPr marL="0" indent="0">
              <a:buNone/>
              <a:defRPr sz="1800">
                <a:solidFill>
                  <a:schemeClr val="tx1">
                    <a:tint val="75000"/>
                  </a:schemeClr>
                </a:solidFill>
              </a:defRPr>
            </a:lvl1pPr>
            <a:lvl2pPr marL="342839" indent="0">
              <a:buNone/>
              <a:defRPr sz="1500">
                <a:solidFill>
                  <a:schemeClr val="tx1">
                    <a:tint val="75000"/>
                  </a:schemeClr>
                </a:solidFill>
              </a:defRPr>
            </a:lvl2pPr>
            <a:lvl3pPr marL="685681" indent="0">
              <a:buNone/>
              <a:defRPr sz="1400">
                <a:solidFill>
                  <a:schemeClr val="tx1">
                    <a:tint val="75000"/>
                  </a:schemeClr>
                </a:solidFill>
              </a:defRPr>
            </a:lvl3pPr>
            <a:lvl4pPr marL="1028522" indent="0">
              <a:buNone/>
              <a:defRPr sz="1200">
                <a:solidFill>
                  <a:schemeClr val="tx1">
                    <a:tint val="75000"/>
                  </a:schemeClr>
                </a:solidFill>
              </a:defRPr>
            </a:lvl4pPr>
            <a:lvl5pPr marL="1371362" indent="0">
              <a:buNone/>
              <a:defRPr sz="1200">
                <a:solidFill>
                  <a:schemeClr val="tx1">
                    <a:tint val="75000"/>
                  </a:schemeClr>
                </a:solidFill>
              </a:defRPr>
            </a:lvl5pPr>
            <a:lvl6pPr marL="1714205" indent="0">
              <a:buNone/>
              <a:defRPr sz="1200">
                <a:solidFill>
                  <a:schemeClr val="tx1">
                    <a:tint val="75000"/>
                  </a:schemeClr>
                </a:solidFill>
              </a:defRPr>
            </a:lvl6pPr>
            <a:lvl7pPr marL="2057042" indent="0">
              <a:buNone/>
              <a:defRPr sz="1200">
                <a:solidFill>
                  <a:schemeClr val="tx1">
                    <a:tint val="75000"/>
                  </a:schemeClr>
                </a:solidFill>
              </a:defRPr>
            </a:lvl7pPr>
            <a:lvl8pPr marL="2399880" indent="0">
              <a:buNone/>
              <a:defRPr sz="1200">
                <a:solidFill>
                  <a:schemeClr val="tx1">
                    <a:tint val="75000"/>
                  </a:schemeClr>
                </a:solidFill>
              </a:defRPr>
            </a:lvl8pPr>
            <a:lvl9pPr marL="2742719"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CB2648AB-AB0A-4BBB-913E-77CF7E4F12A5}" type="datetime1">
              <a:rPr lang="en-US" smtClean="0">
                <a:solidFill>
                  <a:prstClr val="black">
                    <a:tint val="75000"/>
                  </a:prstClr>
                </a:solidFill>
              </a:rPr>
              <a:t>5/9/2018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3030F84F-A142-41F6-9C43-F930BDA9488D}" type="slidenum">
              <a:rPr lang="en-US">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31742525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518DCC8-AC7D-478D-8B9C-32833AC6C75E}" type="datetime1">
              <a:rPr lang="en-US" smtClean="0">
                <a:solidFill>
                  <a:prstClr val="black">
                    <a:tint val="75000"/>
                  </a:prstClr>
                </a:solidFill>
              </a:rPr>
              <a:t>5/9/2018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FC98DDAE-D275-4674-9B8C-B635F4D6BA44}"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3771878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839" indent="0">
              <a:buNone/>
              <a:defRPr sz="1500" b="1"/>
            </a:lvl2pPr>
            <a:lvl3pPr marL="685681" indent="0">
              <a:buNone/>
              <a:defRPr sz="1400" b="1"/>
            </a:lvl3pPr>
            <a:lvl4pPr marL="1028522" indent="0">
              <a:buNone/>
              <a:defRPr sz="1200" b="1"/>
            </a:lvl4pPr>
            <a:lvl5pPr marL="1371362" indent="0">
              <a:buNone/>
              <a:defRPr sz="1200" b="1"/>
            </a:lvl5pPr>
            <a:lvl6pPr marL="1714205" indent="0">
              <a:buNone/>
              <a:defRPr sz="1200" b="1"/>
            </a:lvl6pPr>
            <a:lvl7pPr marL="2057042" indent="0">
              <a:buNone/>
              <a:defRPr sz="1200" b="1"/>
            </a:lvl7pPr>
            <a:lvl8pPr marL="2399880" indent="0">
              <a:buNone/>
              <a:defRPr sz="1200" b="1"/>
            </a:lvl8pPr>
            <a:lvl9pPr marL="2742719"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2" y="1260872"/>
            <a:ext cx="3887391" cy="617934"/>
          </a:xfrm>
        </p:spPr>
        <p:txBody>
          <a:bodyPr anchor="b"/>
          <a:lstStyle>
            <a:lvl1pPr marL="0" indent="0">
              <a:buNone/>
              <a:defRPr sz="1800" b="1"/>
            </a:lvl1pPr>
            <a:lvl2pPr marL="342839" indent="0">
              <a:buNone/>
              <a:defRPr sz="1500" b="1"/>
            </a:lvl2pPr>
            <a:lvl3pPr marL="685681" indent="0">
              <a:buNone/>
              <a:defRPr sz="1400" b="1"/>
            </a:lvl3pPr>
            <a:lvl4pPr marL="1028522" indent="0">
              <a:buNone/>
              <a:defRPr sz="1200" b="1"/>
            </a:lvl4pPr>
            <a:lvl5pPr marL="1371362" indent="0">
              <a:buNone/>
              <a:defRPr sz="1200" b="1"/>
            </a:lvl5pPr>
            <a:lvl6pPr marL="1714205" indent="0">
              <a:buNone/>
              <a:defRPr sz="1200" b="1"/>
            </a:lvl6pPr>
            <a:lvl7pPr marL="2057042" indent="0">
              <a:buNone/>
              <a:defRPr sz="1200" b="1"/>
            </a:lvl7pPr>
            <a:lvl8pPr marL="2399880" indent="0">
              <a:buNone/>
              <a:defRPr sz="1200" b="1"/>
            </a:lvl8pPr>
            <a:lvl9pPr marL="2742719"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2"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84B77203-BD7F-4307-AB15-FEF818138175}" type="datetime1">
              <a:rPr lang="en-US" smtClean="0">
                <a:solidFill>
                  <a:prstClr val="black">
                    <a:tint val="75000"/>
                  </a:prstClr>
                </a:solidFill>
              </a:rPr>
              <a:t>5/9/2018</a:t>
            </a:fld>
            <a:endParaRPr lang="en-US">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9" name="Slide Number Placeholder 5"/>
          <p:cNvSpPr>
            <a:spLocks noGrp="1"/>
          </p:cNvSpPr>
          <p:nvPr>
            <p:ph type="sldNum" sz="quarter" idx="12"/>
          </p:nvPr>
        </p:nvSpPr>
        <p:spPr/>
        <p:txBody>
          <a:bodyPr/>
          <a:lstStyle>
            <a:lvl1pPr>
              <a:defRPr/>
            </a:lvl1pPr>
          </a:lstStyle>
          <a:p>
            <a:pPr>
              <a:defRPr/>
            </a:pPr>
            <a:fld id="{5A49C8C0-CFCC-44B8-87EA-FDD7E2B3278C}"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678221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Slide Number Placeholder 4"/>
          <p:cNvSpPr>
            <a:spLocks noGrp="1"/>
          </p:cNvSpPr>
          <p:nvPr>
            <p:ph type="sldNum" sz="quarter" idx="10"/>
          </p:nvPr>
        </p:nvSpPr>
        <p:spPr/>
        <p:txBody>
          <a:bodyPr/>
          <a:lstStyle>
            <a:lvl1pPr>
              <a:defRPr/>
            </a:lvl1pPr>
          </a:lstStyle>
          <a:p>
            <a:pPr>
              <a:defRPr/>
            </a:pPr>
            <a:fld id="{B7337703-40B2-44EB-B852-8B7868768EF4}"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4090781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2" name="Picture 9"/>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 y="0"/>
            <a:ext cx="9155906" cy="5137547"/>
          </a:xfrm>
          <a:prstGeom prst="rect">
            <a:avLst/>
          </a:prstGeom>
          <a:noFill/>
          <a:ln w="9525">
            <a:noFill/>
            <a:miter lim="800000"/>
            <a:headEnd/>
            <a:tailEnd/>
          </a:ln>
        </p:spPr>
      </p:pic>
      <p:grpSp>
        <p:nvGrpSpPr>
          <p:cNvPr id="3" name="Group 2"/>
          <p:cNvGrpSpPr/>
          <p:nvPr userDrawn="1"/>
        </p:nvGrpSpPr>
        <p:grpSpPr>
          <a:xfrm>
            <a:off x="1" y="1285877"/>
            <a:ext cx="9155720" cy="3857625"/>
            <a:chOff x="0" y="1706880"/>
            <a:chExt cx="12207626" cy="5143500"/>
          </a:xfrm>
          <a:solidFill>
            <a:srgbClr val="20336B"/>
          </a:solidFill>
        </p:grpSpPr>
        <p:sp>
          <p:nvSpPr>
            <p:cNvPr id="4" name="Right Triangle 3"/>
            <p:cNvSpPr/>
            <p:nvPr/>
          </p:nvSpPr>
          <p:spPr>
            <a:xfrm>
              <a:off x="0" y="1706880"/>
              <a:ext cx="12207626" cy="326136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681">
                <a:defRPr/>
              </a:pPr>
              <a:endParaRPr lang="en-US" sz="1400">
                <a:solidFill>
                  <a:prstClr val="white"/>
                </a:solidFill>
              </a:endParaRPr>
            </a:p>
          </p:txBody>
        </p:sp>
        <p:sp>
          <p:nvSpPr>
            <p:cNvPr id="5" name="Rectangle 4"/>
            <p:cNvSpPr/>
            <p:nvPr/>
          </p:nvSpPr>
          <p:spPr>
            <a:xfrm>
              <a:off x="0" y="4968240"/>
              <a:ext cx="12207626" cy="18821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681">
                <a:defRPr/>
              </a:pPr>
              <a:endParaRPr lang="en-US" sz="1400">
                <a:solidFill>
                  <a:prstClr val="white"/>
                </a:solidFill>
              </a:endParaRPr>
            </a:p>
          </p:txBody>
        </p:sp>
      </p:grpSp>
      <p:sp>
        <p:nvSpPr>
          <p:cNvPr id="6" name="Right Triangle 5"/>
          <p:cNvSpPr/>
          <p:nvPr userDrawn="1"/>
        </p:nvSpPr>
        <p:spPr>
          <a:xfrm flipH="1">
            <a:off x="5972176" y="4058841"/>
            <a:ext cx="3183731" cy="1084659"/>
          </a:xfrm>
          <a:prstGeom prst="rtTriangle">
            <a:avLst/>
          </a:prstGeom>
          <a:solidFill>
            <a:srgbClr val="202D59"/>
          </a:solidFill>
          <a:ln>
            <a:noFill/>
          </a:ln>
        </p:spPr>
        <p:style>
          <a:lnRef idx="2">
            <a:schemeClr val="accent1">
              <a:shade val="50000"/>
            </a:schemeClr>
          </a:lnRef>
          <a:fillRef idx="1">
            <a:schemeClr val="accent1"/>
          </a:fillRef>
          <a:effectRef idx="0">
            <a:schemeClr val="accent1"/>
          </a:effectRef>
          <a:fontRef idx="minor">
            <a:schemeClr val="lt1"/>
          </a:fontRef>
        </p:style>
        <p:txBody>
          <a:bodyPr lIns="68570" tIns="34289" rIns="68570" bIns="34289" anchor="ctr"/>
          <a:lstStyle/>
          <a:p>
            <a:pPr algn="ctr" defTabSz="685681">
              <a:defRPr/>
            </a:pPr>
            <a:endParaRPr lang="en-US" sz="1400">
              <a:solidFill>
                <a:prstClr val="white"/>
              </a:solidFill>
            </a:endParaRPr>
          </a:p>
        </p:txBody>
      </p:sp>
    </p:spTree>
    <p:extLst>
      <p:ext uri="{BB962C8B-B14F-4D97-AF65-F5344CB8AC3E}">
        <p14:creationId xmlns:p14="http://schemas.microsoft.com/office/powerpoint/2010/main" val="831620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2_Title Slide">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472" y="1202"/>
          <a:ext cx="1465" cy="1190"/>
        </p:xfrm>
        <a:graphic>
          <a:graphicData uri="http://schemas.openxmlformats.org/presentationml/2006/ole">
            <mc:AlternateContent xmlns:mc="http://schemas.openxmlformats.org/markup-compatibility/2006">
              <mc:Choice xmlns:v="urn:schemas-microsoft-com:vml" Requires="v">
                <p:oleObj spid="_x0000_s7263" name="think-cell Slide" r:id="rId4" imgW="270" imgH="270" progId="">
                  <p:embed/>
                </p:oleObj>
              </mc:Choice>
              <mc:Fallback>
                <p:oleObj name="think-cell Slide" r:id="rId4" imgW="270" imgH="27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2" y="1202"/>
                        <a:ext cx="1465"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700740" name="Rectangle 4"/>
          <p:cNvSpPr>
            <a:spLocks noGrp="1" noChangeArrowheads="1"/>
          </p:cNvSpPr>
          <p:nvPr>
            <p:ph type="subTitle" sz="quarter" idx="1"/>
          </p:nvPr>
        </p:nvSpPr>
        <p:spPr>
          <a:xfrm>
            <a:off x="1186888" y="3565879"/>
            <a:ext cx="6730568" cy="627620"/>
          </a:xfrm>
        </p:spPr>
        <p:txBody>
          <a:bodyPr anchor="ctr" anchorCtr="1"/>
          <a:lstStyle>
            <a:lvl1pPr algn="ctr">
              <a:lnSpc>
                <a:spcPct val="100000"/>
              </a:lnSpc>
              <a:spcBef>
                <a:spcPts val="253"/>
              </a:spcBef>
              <a:spcAft>
                <a:spcPts val="0"/>
              </a:spcAft>
              <a:buClrTx/>
              <a:buNone/>
              <a:defRPr sz="900" b="1">
                <a:solidFill>
                  <a:schemeClr val="tx1"/>
                </a:solidFill>
                <a:latin typeface="Arial" panose="020B0604020202020204" pitchFamily="34" charset="0"/>
                <a:cs typeface="Arial" panose="020B0604020202020204" pitchFamily="34" charset="0"/>
              </a:defRPr>
            </a:lvl1pPr>
          </a:lstStyle>
          <a:p>
            <a:r>
              <a:rPr lang="en-US"/>
              <a:t>Click to edit Master subtitle style</a:t>
            </a:r>
            <a:endParaRPr lang="en-US" dirty="0"/>
          </a:p>
        </p:txBody>
      </p:sp>
      <p:sp>
        <p:nvSpPr>
          <p:cNvPr id="3700739" name="Rectangle 3"/>
          <p:cNvSpPr>
            <a:spLocks noGrp="1" noChangeArrowheads="1"/>
          </p:cNvSpPr>
          <p:nvPr>
            <p:ph type="ctrTitle" sz="quarter" hasCustomPrompt="1"/>
          </p:nvPr>
        </p:nvSpPr>
        <p:spPr>
          <a:xfrm>
            <a:off x="347832" y="2749280"/>
            <a:ext cx="8440614" cy="430887"/>
          </a:xfrm>
        </p:spPr>
        <p:txBody>
          <a:bodyPr anchor="ctr">
            <a:spAutoFit/>
          </a:bodyPr>
          <a:lstStyle>
            <a:lvl1pPr algn="ctr">
              <a:defRPr lang="en-US" sz="2800" kern="1200" dirty="0">
                <a:solidFill>
                  <a:srgbClr val="0070C0"/>
                </a:solidFill>
                <a:ea typeface="Adobe Gothic Std B" panose="020B0800000000000000" pitchFamily="34" charset="-128"/>
              </a:defRPr>
            </a:lvl1pPr>
          </a:lstStyle>
          <a:p>
            <a:pPr lvl="0"/>
            <a:r>
              <a:rPr lang="en-US" dirty="0"/>
              <a:t>Click to edit master title style</a:t>
            </a:r>
          </a:p>
        </p:txBody>
      </p:sp>
      <p:sp>
        <p:nvSpPr>
          <p:cNvPr id="7" name="TextBox 6"/>
          <p:cNvSpPr txBox="1"/>
          <p:nvPr/>
        </p:nvSpPr>
        <p:spPr>
          <a:xfrm>
            <a:off x="2559863" y="994744"/>
            <a:ext cx="4048648" cy="219001"/>
          </a:xfrm>
          <a:prstGeom prst="rect">
            <a:avLst/>
          </a:prstGeom>
          <a:noFill/>
        </p:spPr>
        <p:txBody>
          <a:bodyPr wrap="square" lIns="34098" tIns="17051" rIns="34098" bIns="17051" rtlCol="0">
            <a:spAutoFit/>
          </a:bodyPr>
          <a:lstStyle/>
          <a:p>
            <a:pPr algn="ctr" defTabSz="816054" fontAlgn="base">
              <a:spcBef>
                <a:spcPct val="0"/>
              </a:spcBef>
              <a:spcAft>
                <a:spcPct val="0"/>
              </a:spcAft>
            </a:pPr>
            <a:r>
              <a:rPr lang="id-ID" sz="600" b="1" u="sng" dirty="0">
                <a:solidFill>
                  <a:srgbClr val="000000"/>
                </a:solidFill>
                <a:cs typeface="Arial" panose="020B0604020202020204" pitchFamily="34" charset="0"/>
              </a:rPr>
              <a:t>Coordinating Ministry for Economic Affairs</a:t>
            </a:r>
          </a:p>
          <a:p>
            <a:pPr algn="ctr" defTabSz="816054" fontAlgn="base">
              <a:spcBef>
                <a:spcPct val="0"/>
              </a:spcBef>
              <a:spcAft>
                <a:spcPct val="0"/>
              </a:spcAft>
            </a:pPr>
            <a:r>
              <a:rPr lang="id-ID" sz="600" b="1" dirty="0">
                <a:solidFill>
                  <a:srgbClr val="000000"/>
                </a:solidFill>
                <a:cs typeface="Arial" panose="020B0604020202020204" pitchFamily="34" charset="0"/>
              </a:rPr>
              <a:t>The Republic of Indonesia</a:t>
            </a:r>
          </a:p>
        </p:txBody>
      </p:sp>
      <p:sp>
        <p:nvSpPr>
          <p:cNvPr id="8" name="Rounded Rectangle 7"/>
          <p:cNvSpPr/>
          <p:nvPr/>
        </p:nvSpPr>
        <p:spPr>
          <a:xfrm>
            <a:off x="342874" y="203748"/>
            <a:ext cx="8440614" cy="4709287"/>
          </a:xfrm>
          <a:prstGeom prst="roundRect">
            <a:avLst>
              <a:gd name="adj" fmla="val 4972"/>
            </a:avLst>
          </a:prstGeom>
          <a:noFill/>
          <a:ln w="22225">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lIns="38530" tIns="19267" rIns="38530" bIns="19267" anchor="ctr"/>
          <a:lstStyle/>
          <a:p>
            <a:pPr algn="ctr" defTabSz="816054" fontAlgn="base">
              <a:spcBef>
                <a:spcPct val="0"/>
              </a:spcBef>
              <a:spcAft>
                <a:spcPct val="0"/>
              </a:spcAft>
              <a:defRPr/>
            </a:pPr>
            <a:endParaRPr lang="en-US" sz="800">
              <a:solidFill>
                <a:prstClr val="white"/>
              </a:solidFill>
            </a:endParaRPr>
          </a:p>
        </p:txBody>
      </p:sp>
      <p:pic>
        <p:nvPicPr>
          <p:cNvPr id="9" name="Picture 2" descr="Berkas:National emblem of Indonesia Garuda Pancasila.svg"/>
          <p:cNvPicPr>
            <a:picLocks noChangeAspect="1" noChangeArrowheads="1"/>
          </p:cNvPicPr>
          <p:nvPr/>
        </p:nvPicPr>
        <p:blipFill>
          <a:blip r:embed="rId6" cstate="screen"/>
          <a:srcRect/>
          <a:stretch>
            <a:fillRect/>
          </a:stretch>
        </p:blipFill>
        <p:spPr bwMode="auto">
          <a:xfrm>
            <a:off x="4178079" y="404737"/>
            <a:ext cx="674120" cy="590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50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00739">
                                            <p:txEl>
                                              <p:charRg st="4294967295" end="4294967295"/>
                                            </p:txEl>
                                          </p:spTgt>
                                        </p:tgtEl>
                                        <p:attrNameLst>
                                          <p:attrName>style.visibility</p:attrName>
                                        </p:attrNameLst>
                                      </p:cBhvr>
                                      <p:to>
                                        <p:strVal val="visible"/>
                                      </p:to>
                                    </p:set>
                                    <p:animEffect transition="in" filter="fade">
                                      <p:cBhvr>
                                        <p:cTn id="7" dur="500"/>
                                        <p:tgtEl>
                                          <p:spTgt spid="3700739">
                                            <p:txEl>
                                              <p:charRg st="4294967295" end="4294967295"/>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00740">
                                            <p:txEl>
                                              <p:pRg st="0" end="0"/>
                                            </p:txEl>
                                          </p:spTgt>
                                        </p:tgtEl>
                                        <p:attrNameLst>
                                          <p:attrName>style.visibility</p:attrName>
                                        </p:attrNameLst>
                                      </p:cBhvr>
                                      <p:to>
                                        <p:strVal val="visible"/>
                                      </p:to>
                                    </p:set>
                                    <p:animEffect transition="in" filter="fade">
                                      <p:cBhvr>
                                        <p:cTn id="10" dur="500"/>
                                        <p:tgtEl>
                                          <p:spTgt spid="370074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0740" grpId="0" build="p"/>
      <p:bldP spid="3700739"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839" indent="0">
              <a:buNone/>
              <a:defRPr sz="1100"/>
            </a:lvl2pPr>
            <a:lvl3pPr marL="685681" indent="0">
              <a:buNone/>
              <a:defRPr sz="900"/>
            </a:lvl3pPr>
            <a:lvl4pPr marL="1028522" indent="0">
              <a:buNone/>
              <a:defRPr sz="800"/>
            </a:lvl4pPr>
            <a:lvl5pPr marL="1371362" indent="0">
              <a:buNone/>
              <a:defRPr sz="800"/>
            </a:lvl5pPr>
            <a:lvl6pPr marL="1714205" indent="0">
              <a:buNone/>
              <a:defRPr sz="800"/>
            </a:lvl6pPr>
            <a:lvl7pPr marL="2057042" indent="0">
              <a:buNone/>
              <a:defRPr sz="800"/>
            </a:lvl7pPr>
            <a:lvl8pPr marL="2399880" indent="0">
              <a:buNone/>
              <a:defRPr sz="800"/>
            </a:lvl8pPr>
            <a:lvl9pPr marL="2742719" indent="0">
              <a:buNone/>
              <a:defRPr sz="8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9F2C782-07E6-48D3-8594-978CCAD61362}" type="datetime1">
              <a:rPr lang="en-US" smtClean="0">
                <a:solidFill>
                  <a:prstClr val="black">
                    <a:tint val="75000"/>
                  </a:prstClr>
                </a:solidFill>
              </a:rPr>
              <a:t>5/9/2018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88E6B26A-834C-46E6-A986-2586CC04907E}"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7176504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70"/>
            <a:ext cx="4629150" cy="3655219"/>
          </a:xfrm>
        </p:spPr>
        <p:txBody>
          <a:bodyPr rtlCol="0">
            <a:normAutofit/>
          </a:bodyPr>
          <a:lstStyle>
            <a:lvl1pPr marL="0" indent="0">
              <a:buNone/>
              <a:defRPr sz="2400"/>
            </a:lvl1pPr>
            <a:lvl2pPr marL="342839" indent="0">
              <a:buNone/>
              <a:defRPr sz="2100"/>
            </a:lvl2pPr>
            <a:lvl3pPr marL="685681" indent="0">
              <a:buNone/>
              <a:defRPr sz="1800"/>
            </a:lvl3pPr>
            <a:lvl4pPr marL="1028522" indent="0">
              <a:buNone/>
              <a:defRPr sz="1500"/>
            </a:lvl4pPr>
            <a:lvl5pPr marL="1371362" indent="0">
              <a:buNone/>
              <a:defRPr sz="1500"/>
            </a:lvl5pPr>
            <a:lvl6pPr marL="1714205" indent="0">
              <a:buNone/>
              <a:defRPr sz="1500"/>
            </a:lvl6pPr>
            <a:lvl7pPr marL="2057042" indent="0">
              <a:buNone/>
              <a:defRPr sz="1500"/>
            </a:lvl7pPr>
            <a:lvl8pPr marL="2399880" indent="0">
              <a:buNone/>
              <a:defRPr sz="1500"/>
            </a:lvl8pPr>
            <a:lvl9pPr marL="2742719" indent="0">
              <a:buNone/>
              <a:defRPr sz="1500"/>
            </a:lvl9pPr>
          </a:lstStyle>
          <a:p>
            <a:pPr lvl="0"/>
            <a:endParaRPr lang="en-US" noProof="0"/>
          </a:p>
        </p:txBody>
      </p:sp>
      <p:sp>
        <p:nvSpPr>
          <p:cNvPr id="4" name="Text Placeholder 3"/>
          <p:cNvSpPr>
            <a:spLocks noGrp="1"/>
          </p:cNvSpPr>
          <p:nvPr>
            <p:ph type="body" sz="half" idx="2"/>
          </p:nvPr>
        </p:nvSpPr>
        <p:spPr>
          <a:xfrm>
            <a:off x="629841" y="1543051"/>
            <a:ext cx="2949178" cy="2858691"/>
          </a:xfrm>
        </p:spPr>
        <p:txBody>
          <a:bodyPr/>
          <a:lstStyle>
            <a:lvl1pPr marL="0" indent="0">
              <a:buNone/>
              <a:defRPr sz="1200"/>
            </a:lvl1pPr>
            <a:lvl2pPr marL="342839" indent="0">
              <a:buNone/>
              <a:defRPr sz="1100"/>
            </a:lvl2pPr>
            <a:lvl3pPr marL="685681" indent="0">
              <a:buNone/>
              <a:defRPr sz="900"/>
            </a:lvl3pPr>
            <a:lvl4pPr marL="1028522" indent="0">
              <a:buNone/>
              <a:defRPr sz="800"/>
            </a:lvl4pPr>
            <a:lvl5pPr marL="1371362" indent="0">
              <a:buNone/>
              <a:defRPr sz="800"/>
            </a:lvl5pPr>
            <a:lvl6pPr marL="1714205" indent="0">
              <a:buNone/>
              <a:defRPr sz="800"/>
            </a:lvl6pPr>
            <a:lvl7pPr marL="2057042" indent="0">
              <a:buNone/>
              <a:defRPr sz="800"/>
            </a:lvl7pPr>
            <a:lvl8pPr marL="2399880" indent="0">
              <a:buNone/>
              <a:defRPr sz="800"/>
            </a:lvl8pPr>
            <a:lvl9pPr marL="2742719" indent="0">
              <a:buNone/>
              <a:defRPr sz="8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1A7044B-8E90-428F-A17F-116E171B70B7}" type="datetime1">
              <a:rPr lang="en-US" smtClean="0">
                <a:solidFill>
                  <a:prstClr val="black">
                    <a:tint val="75000"/>
                  </a:prstClr>
                </a:solidFill>
              </a:rPr>
              <a:t>5/9/2018</a:t>
            </a:fld>
            <a:endParaRPr lang="en-US">
              <a:solidFill>
                <a:prstClr val="black">
                  <a:tint val="75000"/>
                </a:prstClr>
              </a:solidFill>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7" name="Slide Number Placeholder 5"/>
          <p:cNvSpPr>
            <a:spLocks noGrp="1"/>
          </p:cNvSpPr>
          <p:nvPr>
            <p:ph type="sldNum" sz="quarter" idx="12"/>
          </p:nvPr>
        </p:nvSpPr>
        <p:spPr/>
        <p:txBody>
          <a:bodyPr/>
          <a:lstStyle>
            <a:lvl1pPr>
              <a:defRPr/>
            </a:lvl1pPr>
          </a:lstStyle>
          <a:p>
            <a:pPr>
              <a:defRPr/>
            </a:pPr>
            <a:fld id="{F8116E87-12FC-461F-A2D0-03D0BEC51F93}"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7706167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976D7A2-3420-43B1-BE7C-7ABAB61E3BF6}" type="datetime1">
              <a:rPr lang="en-US" smtClean="0">
                <a:solidFill>
                  <a:prstClr val="black">
                    <a:tint val="75000"/>
                  </a:prstClr>
                </a:solidFill>
              </a:rPr>
              <a:t>5/9/2018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0B47DD9C-ECE4-42D1-8FF0-A3FD14DFA10D}"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2039397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273843"/>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2"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8DDF255-F045-4C43-9A4F-C5E19B2BB82A}" type="datetime1">
              <a:rPr lang="en-US" smtClean="0">
                <a:solidFill>
                  <a:prstClr val="black">
                    <a:tint val="75000"/>
                  </a:prstClr>
                </a:solidFill>
              </a:rPr>
              <a:t>5/9/2018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90448A30-D16A-4B74-A360-184D30422859}"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14479163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613172" y="248841"/>
            <a:ext cx="157163" cy="355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7909" tIns="38955" rIns="77909" bIns="38955">
            <a:spAutoFit/>
          </a:bodyPr>
          <a:lstStyle>
            <a:lvl1pPr defTabSz="519113">
              <a:defRPr sz="1900">
                <a:solidFill>
                  <a:schemeClr val="tx1"/>
                </a:solidFill>
                <a:latin typeface="Calibri" pitchFamily="34" charset="0"/>
              </a:defRPr>
            </a:lvl1pPr>
            <a:lvl2pPr marL="742950" indent="-285750" defTabSz="519113">
              <a:defRPr sz="1900">
                <a:solidFill>
                  <a:schemeClr val="tx1"/>
                </a:solidFill>
                <a:latin typeface="Calibri" pitchFamily="34" charset="0"/>
              </a:defRPr>
            </a:lvl2pPr>
            <a:lvl3pPr marL="1143000" indent="-228600" defTabSz="519113">
              <a:defRPr sz="1900">
                <a:solidFill>
                  <a:schemeClr val="tx1"/>
                </a:solidFill>
                <a:latin typeface="Calibri" pitchFamily="34" charset="0"/>
              </a:defRPr>
            </a:lvl3pPr>
            <a:lvl4pPr marL="1600200" indent="-228600" defTabSz="519113">
              <a:defRPr sz="1900">
                <a:solidFill>
                  <a:schemeClr val="tx1"/>
                </a:solidFill>
                <a:latin typeface="Calibri" pitchFamily="34" charset="0"/>
              </a:defRPr>
            </a:lvl4pPr>
            <a:lvl5pPr marL="2057400" indent="-228600" defTabSz="519113">
              <a:defRPr sz="1900">
                <a:solidFill>
                  <a:schemeClr val="tx1"/>
                </a:solidFill>
                <a:latin typeface="Calibri" pitchFamily="34" charset="0"/>
              </a:defRPr>
            </a:lvl5pPr>
            <a:lvl6pPr marL="2514600" indent="-228600" defTabSz="519113" fontAlgn="base">
              <a:spcBef>
                <a:spcPct val="0"/>
              </a:spcBef>
              <a:spcAft>
                <a:spcPct val="0"/>
              </a:spcAft>
              <a:defRPr sz="1900">
                <a:solidFill>
                  <a:schemeClr val="tx1"/>
                </a:solidFill>
                <a:latin typeface="Calibri" pitchFamily="34" charset="0"/>
              </a:defRPr>
            </a:lvl6pPr>
            <a:lvl7pPr marL="2971800" indent="-228600" defTabSz="519113" fontAlgn="base">
              <a:spcBef>
                <a:spcPct val="0"/>
              </a:spcBef>
              <a:spcAft>
                <a:spcPct val="0"/>
              </a:spcAft>
              <a:defRPr sz="1900">
                <a:solidFill>
                  <a:schemeClr val="tx1"/>
                </a:solidFill>
                <a:latin typeface="Calibri" pitchFamily="34" charset="0"/>
              </a:defRPr>
            </a:lvl7pPr>
            <a:lvl8pPr marL="3429000" indent="-228600" defTabSz="519113" fontAlgn="base">
              <a:spcBef>
                <a:spcPct val="0"/>
              </a:spcBef>
              <a:spcAft>
                <a:spcPct val="0"/>
              </a:spcAft>
              <a:defRPr sz="1900">
                <a:solidFill>
                  <a:schemeClr val="tx1"/>
                </a:solidFill>
                <a:latin typeface="Calibri" pitchFamily="34" charset="0"/>
              </a:defRPr>
            </a:lvl8pPr>
            <a:lvl9pPr marL="3886200" indent="-228600" defTabSz="519113" fontAlgn="base">
              <a:spcBef>
                <a:spcPct val="0"/>
              </a:spcBef>
              <a:spcAft>
                <a:spcPct val="0"/>
              </a:spcAft>
              <a:defRPr sz="1900">
                <a:solidFill>
                  <a:schemeClr val="tx1"/>
                </a:solidFill>
                <a:latin typeface="Calibri" pitchFamily="34" charset="0"/>
              </a:defRPr>
            </a:lvl9pPr>
          </a:lstStyle>
          <a:p>
            <a:pPr defTabSz="389335" fontAlgn="base">
              <a:spcBef>
                <a:spcPct val="0"/>
              </a:spcBef>
              <a:spcAft>
                <a:spcPct val="0"/>
              </a:spcAft>
              <a:defRPr/>
            </a:pPr>
            <a:endParaRPr lang="id-ID" sz="1800">
              <a:solidFill>
                <a:srgbClr val="000000"/>
              </a:solidFill>
              <a:latin typeface="Arial" pitchFamily="34" charset="0"/>
              <a:ea typeface="MS PGothic" pitchFamily="34" charset="-128"/>
              <a:cs typeface="Arial" pitchFamily="34" charset="0"/>
            </a:endParaRPr>
          </a:p>
        </p:txBody>
      </p:sp>
      <p:sp>
        <p:nvSpPr>
          <p:cNvPr id="3" name="Title 1"/>
          <p:cNvSpPr>
            <a:spLocks noGrp="1"/>
          </p:cNvSpPr>
          <p:nvPr>
            <p:ph type="title"/>
          </p:nvPr>
        </p:nvSpPr>
        <p:spPr>
          <a:xfrm>
            <a:off x="1049156" y="141480"/>
            <a:ext cx="8165123" cy="228600"/>
          </a:xfrm>
          <a:prstGeom prst="rect">
            <a:avLst/>
          </a:prstGeom>
        </p:spPr>
        <p:txBody>
          <a:bodyPr lIns="58432" tIns="29222" rIns="58432" bIns="29222"/>
          <a:lstStyle>
            <a:lvl1pPr algn="l">
              <a:defRPr sz="1500" b="1">
                <a:solidFill>
                  <a:schemeClr val="tx1">
                    <a:lumMod val="75000"/>
                    <a:lumOff val="25000"/>
                  </a:schemeClr>
                </a:solidFill>
                <a:latin typeface="Arial"/>
                <a:cs typeface="Arial"/>
              </a:defRPr>
            </a:lvl1pPr>
          </a:lstStyle>
          <a:p>
            <a:r>
              <a:rPr lang="en-US" dirty="0"/>
              <a:t>Click to edit Master title style</a:t>
            </a:r>
          </a:p>
        </p:txBody>
      </p:sp>
      <p:sp>
        <p:nvSpPr>
          <p:cNvPr id="9" name="Text Placeholder 8"/>
          <p:cNvSpPr>
            <a:spLocks noGrp="1"/>
          </p:cNvSpPr>
          <p:nvPr>
            <p:ph type="body" sz="quarter" idx="10"/>
          </p:nvPr>
        </p:nvSpPr>
        <p:spPr>
          <a:xfrm>
            <a:off x="583865" y="789812"/>
            <a:ext cx="2924908" cy="215857"/>
          </a:xfrm>
          <a:prstGeom prst="rect">
            <a:avLst/>
          </a:prstGeom>
        </p:spPr>
        <p:txBody>
          <a:bodyPr lIns="58432" tIns="29222" rIns="58432" bIns="29222"/>
          <a:lstStyle>
            <a:lvl1pPr marL="0" indent="0">
              <a:buNone/>
              <a:defRPr sz="1400" b="1">
                <a:solidFill>
                  <a:schemeClr val="tx1">
                    <a:lumMod val="75000"/>
                    <a:lumOff val="25000"/>
                  </a:schemeClr>
                </a:solidFill>
                <a:latin typeface="Arial"/>
                <a:cs typeface="Arial"/>
              </a:defRPr>
            </a:lvl1pPr>
          </a:lstStyle>
          <a:p>
            <a:pPr lvl="0"/>
            <a:r>
              <a:rPr lang="en-US" dirty="0"/>
              <a:t>Click to edit</a:t>
            </a:r>
          </a:p>
        </p:txBody>
      </p:sp>
      <p:sp>
        <p:nvSpPr>
          <p:cNvPr id="5" name="Slide Number Placeholder 5"/>
          <p:cNvSpPr>
            <a:spLocks noGrp="1"/>
          </p:cNvSpPr>
          <p:nvPr>
            <p:ph type="sldNum" sz="quarter" idx="11"/>
          </p:nvPr>
        </p:nvSpPr>
        <p:spPr>
          <a:xfrm>
            <a:off x="8792766" y="4869657"/>
            <a:ext cx="351234" cy="273844"/>
          </a:xfrm>
        </p:spPr>
        <p:txBody>
          <a:bodyPr lIns="58432" tIns="29222" rIns="58432" bIns="29222"/>
          <a:lstStyle>
            <a:lvl1pPr algn="r" defTabSz="389543" fontAlgn="base">
              <a:spcBef>
                <a:spcPct val="0"/>
              </a:spcBef>
              <a:spcAft>
                <a:spcPct val="0"/>
              </a:spcAft>
              <a:defRPr sz="900">
                <a:solidFill>
                  <a:prstClr val="black">
                    <a:tint val="75000"/>
                  </a:prstClr>
                </a:solidFill>
                <a:latin typeface="Arial" pitchFamily="34" charset="0"/>
                <a:ea typeface="ＭＳ Ｐゴシック" pitchFamily="34" charset="-128"/>
              </a:defRPr>
            </a:lvl1pPr>
          </a:lstStyle>
          <a:p>
            <a:pPr>
              <a:defRPr/>
            </a:pPr>
            <a:fld id="{CC1C89A5-6409-4E2B-88DB-9B487BEF261C}" type="slidenum">
              <a:rPr lang="en-US" smtClean="0"/>
              <a:pPr>
                <a:defRPr/>
              </a:pPr>
              <a:t>‹#›</a:t>
            </a:fld>
            <a:endParaRPr lang="en-US"/>
          </a:p>
        </p:txBody>
      </p:sp>
    </p:spTree>
    <p:extLst>
      <p:ext uri="{BB962C8B-B14F-4D97-AF65-F5344CB8AC3E}">
        <p14:creationId xmlns:p14="http://schemas.microsoft.com/office/powerpoint/2010/main" val="23369482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Slide Number Placeholder 4"/>
          <p:cNvSpPr>
            <a:spLocks noGrp="1"/>
          </p:cNvSpPr>
          <p:nvPr>
            <p:ph type="sldNum" sz="quarter" idx="10"/>
          </p:nvPr>
        </p:nvSpPr>
        <p:spPr/>
        <p:txBody>
          <a:bodyPr/>
          <a:lstStyle>
            <a:lvl1pPr>
              <a:defRPr/>
            </a:lvl1pPr>
          </a:lstStyle>
          <a:p>
            <a:pPr>
              <a:defRPr/>
            </a:pPr>
            <a:fld id="{B7337703-40B2-44EB-B852-8B7868768EF4}" type="slidenum">
              <a:rPr lang="en-US" smtClean="0">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32850184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D71C81-27FE-41BC-9BE5-8B58EAE01612}"/>
              </a:ext>
            </a:extLst>
          </p:cNvPr>
          <p:cNvSpPr/>
          <p:nvPr userDrawn="1"/>
        </p:nvSpPr>
        <p:spPr>
          <a:xfrm>
            <a:off x="0" y="347663"/>
            <a:ext cx="1049338" cy="10795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lIns="77905" tIns="38952" rIns="77905" bIns="38952" anchor="ctr"/>
          <a:lstStyle/>
          <a:p>
            <a:pPr algn="ctr" eaLnBrk="1" hangingPunct="1">
              <a:defRPr/>
            </a:pPr>
            <a:endParaRPr lang="en-US">
              <a:solidFill>
                <a:prstClr val="white"/>
              </a:solidFill>
            </a:endParaRPr>
          </a:p>
        </p:txBody>
      </p:sp>
      <p:sp>
        <p:nvSpPr>
          <p:cNvPr id="3" name="Rectangle 2">
            <a:extLst>
              <a:ext uri="{FF2B5EF4-FFF2-40B4-BE49-F238E27FC236}">
                <a16:creationId xmlns:a16="http://schemas.microsoft.com/office/drawing/2014/main" id="{0AC76064-A2FA-4507-B545-D65A0F8092D2}"/>
              </a:ext>
            </a:extLst>
          </p:cNvPr>
          <p:cNvSpPr/>
          <p:nvPr userDrawn="1"/>
        </p:nvSpPr>
        <p:spPr>
          <a:xfrm>
            <a:off x="825500" y="347663"/>
            <a:ext cx="8318500" cy="112712"/>
          </a:xfrm>
          <a:prstGeom prst="rect">
            <a:avLst/>
          </a:prstGeom>
          <a:solidFill>
            <a:srgbClr val="1F497D"/>
          </a:solidFill>
          <a:ln>
            <a:noFill/>
          </a:ln>
          <a:effectLst/>
        </p:spPr>
        <p:style>
          <a:lnRef idx="1">
            <a:schemeClr val="accent1"/>
          </a:lnRef>
          <a:fillRef idx="3">
            <a:schemeClr val="accent1"/>
          </a:fillRef>
          <a:effectRef idx="2">
            <a:schemeClr val="accent1"/>
          </a:effectRef>
          <a:fontRef idx="minor">
            <a:schemeClr val="lt1"/>
          </a:fontRef>
        </p:style>
        <p:txBody>
          <a:bodyPr lIns="77905" tIns="38952" rIns="77905" bIns="38952" anchor="ctr"/>
          <a:lstStyle/>
          <a:p>
            <a:pPr algn="ctr" eaLnBrk="1" hangingPunct="1">
              <a:defRPr/>
            </a:pPr>
            <a:endParaRPr lang="en-US">
              <a:solidFill>
                <a:prstClr val="white"/>
              </a:solidFill>
            </a:endParaRPr>
          </a:p>
        </p:txBody>
      </p:sp>
      <p:pic>
        <p:nvPicPr>
          <p:cNvPr id="4" name="Picture 74">
            <a:extLst>
              <a:ext uri="{FF2B5EF4-FFF2-40B4-BE49-F238E27FC236}">
                <a16:creationId xmlns:a16="http://schemas.microsoft.com/office/drawing/2014/main" id="{E2B296D6-8A72-4268-A35C-7ED74FFD56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5425" y="166688"/>
            <a:ext cx="468313"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3339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C972DDAD-E4BF-4664-95BD-952F45E0A203}"/>
              </a:ext>
            </a:extLst>
          </p:cNvPr>
          <p:cNvSpPr>
            <a:spLocks noGrp="1"/>
          </p:cNvSpPr>
          <p:nvPr>
            <p:ph type="title"/>
          </p:nvPr>
        </p:nvSpPr>
        <p:spPr>
          <a:xfrm>
            <a:off x="457200" y="410626"/>
            <a:ext cx="8229600" cy="510779"/>
          </a:xfrm>
        </p:spPr>
        <p:txBody>
          <a:bodyPr/>
          <a:lstStyle>
            <a:lvl1pPr>
              <a:defRPr>
                <a:solidFill>
                  <a:schemeClr val="tx1"/>
                </a:solidFill>
              </a:defRPr>
            </a:lvl1pPr>
          </a:lstStyle>
          <a:p>
            <a:r>
              <a:rPr lang="en-US" dirty="0"/>
              <a:t>Click to edit Master title style</a:t>
            </a:r>
          </a:p>
        </p:txBody>
      </p:sp>
      <p:sp>
        <p:nvSpPr>
          <p:cNvPr id="15" name="Content Placeholder 2">
            <a:extLst>
              <a:ext uri="{FF2B5EF4-FFF2-40B4-BE49-F238E27FC236}">
                <a16:creationId xmlns:a16="http://schemas.microsoft.com/office/drawing/2014/main" id="{94BCD0E5-1B86-4122-8625-5FA62BFD937C}"/>
              </a:ext>
            </a:extLst>
          </p:cNvPr>
          <p:cNvSpPr>
            <a:spLocks noGrp="1"/>
          </p:cNvSpPr>
          <p:nvPr>
            <p:ph idx="1"/>
          </p:nvPr>
        </p:nvSpPr>
        <p:spPr>
          <a:xfrm>
            <a:off x="457200" y="1171575"/>
            <a:ext cx="8229600" cy="326350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E2B4C12A-8F2C-461F-95E7-952EB1191F77}"/>
              </a:ext>
            </a:extLst>
          </p:cNvPr>
          <p:cNvSpPr>
            <a:spLocks noGrp="1"/>
          </p:cNvSpPr>
          <p:nvPr>
            <p:ph type="dt" sz="half" idx="10"/>
          </p:nvPr>
        </p:nvSpPr>
        <p:spPr>
          <a:xfrm>
            <a:off x="628650" y="4767263"/>
            <a:ext cx="2057400" cy="273844"/>
          </a:xfrm>
          <a:prstGeom prst="rect">
            <a:avLst/>
          </a:prstGeom>
        </p:spPr>
        <p:txBody>
          <a:bodyPr/>
          <a:lstStyle/>
          <a:p>
            <a:fld id="{FE56B28D-A928-4A42-AF7D-0ACB7B92710B}" type="datetime1">
              <a:rPr lang="en-US" smtClean="0"/>
              <a:pPr/>
              <a:t>5/9/2018</a:t>
            </a:fld>
            <a:endParaRPr lang="en-US"/>
          </a:p>
        </p:txBody>
      </p:sp>
      <p:sp>
        <p:nvSpPr>
          <p:cNvPr id="17" name="Footer Placeholder 4">
            <a:extLst>
              <a:ext uri="{FF2B5EF4-FFF2-40B4-BE49-F238E27FC236}">
                <a16:creationId xmlns:a16="http://schemas.microsoft.com/office/drawing/2014/main" id="{59126E03-DF21-4954-B6F9-08D88AAC936A}"/>
              </a:ext>
            </a:extLst>
          </p:cNvPr>
          <p:cNvSpPr>
            <a:spLocks noGrp="1"/>
          </p:cNvSpPr>
          <p:nvPr>
            <p:ph type="ftr" sz="quarter" idx="11"/>
          </p:nvPr>
        </p:nvSpPr>
        <p:spPr>
          <a:xfrm>
            <a:off x="3028950" y="4767263"/>
            <a:ext cx="3086100" cy="273844"/>
          </a:xfrm>
          <a:prstGeom prst="rect">
            <a:avLst/>
          </a:prstGeom>
        </p:spPr>
        <p:txBody>
          <a:bodyPr/>
          <a:lstStyle/>
          <a:p>
            <a:endParaRPr lang="en-US"/>
          </a:p>
        </p:txBody>
      </p:sp>
      <p:sp>
        <p:nvSpPr>
          <p:cNvPr id="18" name="Slide Number Placeholder 5">
            <a:extLst>
              <a:ext uri="{FF2B5EF4-FFF2-40B4-BE49-F238E27FC236}">
                <a16:creationId xmlns:a16="http://schemas.microsoft.com/office/drawing/2014/main" id="{CBEC4604-4696-4B1C-9CAE-7A2347FBD80D}"/>
              </a:ext>
            </a:extLst>
          </p:cNvPr>
          <p:cNvSpPr>
            <a:spLocks noGrp="1"/>
          </p:cNvSpPr>
          <p:nvPr>
            <p:ph type="sldNum" sz="quarter" idx="12"/>
          </p:nvPr>
        </p:nvSpPr>
        <p:spPr>
          <a:xfrm>
            <a:off x="8525964" y="4812654"/>
            <a:ext cx="314267" cy="273844"/>
          </a:xfrm>
          <a:prstGeom prst="rect">
            <a:avLst/>
          </a:prstGeom>
        </p:spPr>
        <p:txBody>
          <a:bodyPr/>
          <a:lstStyle/>
          <a:p>
            <a:fld id="{7DBECBBC-B5FD-4F11-9AC2-5AED2BF7CA3D}" type="slidenum">
              <a:rPr lang="en-US" smtClean="0"/>
              <a:pPr/>
              <a:t>‹#›</a:t>
            </a:fld>
            <a:endParaRPr lang="en-US"/>
          </a:p>
        </p:txBody>
      </p:sp>
    </p:spTree>
    <p:extLst>
      <p:ext uri="{BB962C8B-B14F-4D97-AF65-F5344CB8AC3E}">
        <p14:creationId xmlns:p14="http://schemas.microsoft.com/office/powerpoint/2010/main" val="197174264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Outline">
    <p:spTree>
      <p:nvGrpSpPr>
        <p:cNvPr id="1" name=""/>
        <p:cNvGrpSpPr/>
        <p:nvPr/>
      </p:nvGrpSpPr>
      <p:grpSpPr>
        <a:xfrm>
          <a:off x="0" y="0"/>
          <a:ext cx="0" cy="0"/>
          <a:chOff x="0" y="0"/>
          <a:chExt cx="0" cy="0"/>
        </a:xfrm>
      </p:grpSpPr>
      <p:sp>
        <p:nvSpPr>
          <p:cNvPr id="29" name="Round Same Side Corner Rectangle 28"/>
          <p:cNvSpPr/>
          <p:nvPr userDrawn="1"/>
        </p:nvSpPr>
        <p:spPr bwMode="auto">
          <a:xfrm rot="16200000">
            <a:off x="94457" y="298995"/>
            <a:ext cx="458537" cy="432048"/>
          </a:xfrm>
          <a:prstGeom prst="round2SameRect">
            <a:avLst/>
          </a:prstGeom>
          <a:solidFill>
            <a:srgbClr val="FF0000"/>
          </a:solidFill>
          <a:ln w="9525" cap="flat" cmpd="sng" algn="ctr">
            <a:noFill/>
            <a:prstDash val="solid"/>
            <a:round/>
            <a:headEnd type="none" w="med" len="med"/>
            <a:tailEnd type="none" w="med" len="med"/>
          </a:ln>
          <a:effectLst/>
        </p:spPr>
        <p:txBody>
          <a:bodyPr vert="vert" wrap="square" lIns="68580" tIns="34290" rIns="68580" bIns="34290" numCol="1" rtlCol="0" anchor="ctr" anchorCtr="0" compatLnSpc="1">
            <a:prstTxWarp prst="textNoShape">
              <a:avLst/>
            </a:prstTxWarp>
          </a:bodyPr>
          <a:lstStyle/>
          <a:p>
            <a:pPr algn="ctr" fontAlgn="base">
              <a:spcBef>
                <a:spcPct val="0"/>
              </a:spcBef>
              <a:spcAft>
                <a:spcPct val="0"/>
              </a:spcAft>
            </a:pPr>
            <a:endParaRPr lang="id-ID" sz="2100" b="1" dirty="0">
              <a:solidFill>
                <a:prstClr val="white"/>
              </a:solidFill>
            </a:endParaRPr>
          </a:p>
        </p:txBody>
      </p:sp>
      <p:pic>
        <p:nvPicPr>
          <p:cNvPr id="30" name="Picture 3" descr="C:\Users\TOSHIBA\Pictures\business\content1.jp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177953" y="381689"/>
            <a:ext cx="288000" cy="267701"/>
          </a:xfrm>
          <a:prstGeom prst="rect">
            <a:avLst/>
          </a:prstGeom>
          <a:solidFill>
            <a:schemeClr val="bg1">
              <a:lumMod val="50000"/>
            </a:schemeClr>
          </a:solidFill>
          <a:extLst/>
        </p:spPr>
      </p:pic>
      <p:sp>
        <p:nvSpPr>
          <p:cNvPr id="31" name="Rounded Rectangle 30"/>
          <p:cNvSpPr/>
          <p:nvPr userDrawn="1"/>
        </p:nvSpPr>
        <p:spPr bwMode="auto">
          <a:xfrm>
            <a:off x="652504" y="285754"/>
            <a:ext cx="432048" cy="458537"/>
          </a:xfrm>
          <a:prstGeom prst="roundRect">
            <a:avLst/>
          </a:prstGeom>
          <a:solidFill>
            <a:srgbClr val="FF0000"/>
          </a:solidFill>
          <a:ln>
            <a:headEnd type="none" w="med" len="med"/>
            <a:tailEnd type="none" w="med" len="med"/>
          </a:ln>
          <a:effectLst>
            <a:outerShdw blurRad="40000" dist="23000" dir="5400000" rotWithShape="0">
              <a:srgbClr val="000000">
                <a:alpha val="35000"/>
              </a:srgbClr>
            </a:outerShdw>
            <a:reflection blurRad="6350" stA="50000" endA="300" endPos="55000" dir="5400000" sy="-100000" algn="bl" rotWithShape="0"/>
          </a:effectLst>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r>
              <a:rPr lang="id-ID" sz="2400" b="1" dirty="0">
                <a:latin typeface="Calibri" pitchFamily="34" charset="0"/>
              </a:rPr>
              <a:t>C</a:t>
            </a:r>
            <a:endParaRPr kumimoji="0" lang="id-ID" sz="2400" b="1" i="0" u="none" strike="noStrike" cap="none" normalizeH="0" baseline="0" dirty="0" smtClean="0">
              <a:ln>
                <a:noFill/>
              </a:ln>
              <a:solidFill>
                <a:schemeClr val="tx1"/>
              </a:solidFill>
              <a:effectLst/>
              <a:latin typeface="Calibri" pitchFamily="34" charset="0"/>
            </a:endParaRPr>
          </a:p>
        </p:txBody>
      </p:sp>
      <p:sp>
        <p:nvSpPr>
          <p:cNvPr id="32" name="Rounded Rectangle 31"/>
          <p:cNvSpPr/>
          <p:nvPr userDrawn="1"/>
        </p:nvSpPr>
        <p:spPr bwMode="auto">
          <a:xfrm>
            <a:off x="1212017" y="285754"/>
            <a:ext cx="432048" cy="458537"/>
          </a:xfrm>
          <a:prstGeom prst="roundRect">
            <a:avLst/>
          </a:prstGeom>
          <a:solidFill>
            <a:srgbClr val="FF0000"/>
          </a:solidFill>
          <a:ln>
            <a:headEnd type="none" w="med" len="med"/>
            <a:tailEnd type="none" w="med" len="med"/>
          </a:ln>
          <a:effectLst>
            <a:outerShdw blurRad="40000" dist="23000" dir="5400000" rotWithShape="0">
              <a:srgbClr val="000000">
                <a:alpha val="35000"/>
              </a:srgbClr>
            </a:outerShdw>
            <a:reflection blurRad="6350" stA="50000" endA="300" endPos="55000" dir="5400000" sy="-100000" algn="bl" rotWithShape="0"/>
          </a:effectLst>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r>
              <a:rPr lang="id-ID" sz="2400" b="1" dirty="0" smtClean="0">
                <a:latin typeface="Calibri" pitchFamily="34" charset="0"/>
              </a:rPr>
              <a:t>O</a:t>
            </a:r>
            <a:endParaRPr kumimoji="0" lang="id-ID" sz="2400" b="1" i="0" u="none" strike="noStrike" cap="none" normalizeH="0" baseline="0" dirty="0" smtClean="0">
              <a:ln>
                <a:noFill/>
              </a:ln>
              <a:solidFill>
                <a:schemeClr val="tx1"/>
              </a:solidFill>
              <a:effectLst/>
              <a:latin typeface="Calibri" pitchFamily="34" charset="0"/>
            </a:endParaRPr>
          </a:p>
        </p:txBody>
      </p:sp>
      <p:sp>
        <p:nvSpPr>
          <p:cNvPr id="33" name="Rounded Rectangle 32"/>
          <p:cNvSpPr/>
          <p:nvPr userDrawn="1"/>
        </p:nvSpPr>
        <p:spPr bwMode="auto">
          <a:xfrm>
            <a:off x="4009584" y="285754"/>
            <a:ext cx="432048" cy="458537"/>
          </a:xfrm>
          <a:prstGeom prst="roundRect">
            <a:avLst/>
          </a:prstGeom>
          <a:solidFill>
            <a:srgbClr val="FF0000"/>
          </a:solidFill>
          <a:ln>
            <a:headEnd type="none" w="med" len="med"/>
            <a:tailEnd type="none" w="med" len="med"/>
          </a:ln>
          <a:effectLst>
            <a:outerShdw blurRad="40000" dist="23000" dir="5400000" rotWithShape="0">
              <a:srgbClr val="000000">
                <a:alpha val="35000"/>
              </a:srgbClr>
            </a:outerShdw>
            <a:reflection blurRad="6350" stA="50000" endA="300" endPos="55000" dir="5400000" sy="-100000" algn="bl" rotWithShape="0"/>
          </a:effectLst>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r>
              <a:rPr lang="id-ID" sz="2400" b="1" dirty="0" smtClean="0">
                <a:latin typeface="Calibri" pitchFamily="34" charset="0"/>
              </a:rPr>
              <a:t>T</a:t>
            </a:r>
            <a:endParaRPr kumimoji="0" lang="id-ID" sz="2400" b="1" i="0" u="none" strike="noStrike" cap="none" normalizeH="0" baseline="0" dirty="0" smtClean="0">
              <a:ln>
                <a:noFill/>
              </a:ln>
              <a:solidFill>
                <a:schemeClr val="tx1"/>
              </a:solidFill>
              <a:effectLst/>
              <a:latin typeface="Calibri" pitchFamily="34" charset="0"/>
            </a:endParaRPr>
          </a:p>
        </p:txBody>
      </p:sp>
      <p:sp>
        <p:nvSpPr>
          <p:cNvPr id="34" name="Rounded Rectangle 33"/>
          <p:cNvSpPr/>
          <p:nvPr userDrawn="1"/>
        </p:nvSpPr>
        <p:spPr bwMode="auto">
          <a:xfrm>
            <a:off x="2331044" y="285754"/>
            <a:ext cx="432048" cy="458537"/>
          </a:xfrm>
          <a:prstGeom prst="roundRect">
            <a:avLst/>
          </a:prstGeom>
          <a:solidFill>
            <a:srgbClr val="FF0000"/>
          </a:solidFill>
          <a:ln>
            <a:headEnd type="none" w="med" len="med"/>
            <a:tailEnd type="none" w="med" len="med"/>
          </a:ln>
          <a:effectLst>
            <a:outerShdw blurRad="40000" dist="23000" dir="5400000" rotWithShape="0">
              <a:srgbClr val="000000">
                <a:alpha val="35000"/>
              </a:srgbClr>
            </a:outerShdw>
            <a:reflection blurRad="6350" stA="50000" endA="300" endPos="55000" dir="5400000" sy="-100000" algn="bl" rotWithShape="0"/>
          </a:effectLst>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r>
              <a:rPr lang="id-ID" sz="2400" b="1" dirty="0" smtClean="0">
                <a:latin typeface="Calibri" pitchFamily="34" charset="0"/>
              </a:rPr>
              <a:t>T</a:t>
            </a:r>
            <a:endParaRPr kumimoji="0" lang="id-ID" sz="2400" b="1" i="0" u="none" strike="noStrike" cap="none" normalizeH="0" baseline="0" dirty="0" smtClean="0">
              <a:ln>
                <a:noFill/>
              </a:ln>
              <a:solidFill>
                <a:schemeClr val="tx1"/>
              </a:solidFill>
              <a:effectLst/>
              <a:latin typeface="Calibri" pitchFamily="34" charset="0"/>
            </a:endParaRPr>
          </a:p>
        </p:txBody>
      </p:sp>
      <p:sp>
        <p:nvSpPr>
          <p:cNvPr id="35" name="Rounded Rectangle 34"/>
          <p:cNvSpPr/>
          <p:nvPr userDrawn="1"/>
        </p:nvSpPr>
        <p:spPr bwMode="auto">
          <a:xfrm>
            <a:off x="2890556" y="285754"/>
            <a:ext cx="432048" cy="458537"/>
          </a:xfrm>
          <a:prstGeom prst="roundRect">
            <a:avLst/>
          </a:prstGeom>
          <a:solidFill>
            <a:srgbClr val="FF0000"/>
          </a:solidFill>
          <a:ln>
            <a:headEnd type="none" w="med" len="med"/>
            <a:tailEnd type="none" w="med" len="med"/>
          </a:ln>
          <a:effectLst>
            <a:outerShdw blurRad="40000" dist="23000" dir="5400000" rotWithShape="0">
              <a:srgbClr val="000000">
                <a:alpha val="35000"/>
              </a:srgbClr>
            </a:outerShdw>
            <a:reflection blurRad="6350" stA="50000" endA="300" endPos="55000" dir="5400000" sy="-100000" algn="bl" rotWithShape="0"/>
          </a:effectLst>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r>
              <a:rPr lang="id-ID" sz="2400" b="1" dirty="0">
                <a:latin typeface="Calibri" pitchFamily="34" charset="0"/>
              </a:rPr>
              <a:t>E</a:t>
            </a:r>
            <a:endParaRPr kumimoji="0" lang="id-ID" sz="2400" b="1" i="0" u="none" strike="noStrike" cap="none" normalizeH="0" baseline="0" dirty="0" smtClean="0">
              <a:ln>
                <a:noFill/>
              </a:ln>
              <a:solidFill>
                <a:schemeClr val="tx1"/>
              </a:solidFill>
              <a:effectLst/>
              <a:latin typeface="Calibri" pitchFamily="34" charset="0"/>
            </a:endParaRPr>
          </a:p>
        </p:txBody>
      </p:sp>
      <p:sp>
        <p:nvSpPr>
          <p:cNvPr id="36" name="Rounded Rectangle 35"/>
          <p:cNvSpPr/>
          <p:nvPr userDrawn="1"/>
        </p:nvSpPr>
        <p:spPr bwMode="auto">
          <a:xfrm>
            <a:off x="1771531" y="285754"/>
            <a:ext cx="432048" cy="458537"/>
          </a:xfrm>
          <a:prstGeom prst="roundRect">
            <a:avLst/>
          </a:prstGeom>
          <a:solidFill>
            <a:srgbClr val="FF0000"/>
          </a:solidFill>
          <a:ln>
            <a:headEnd type="none" w="med" len="med"/>
            <a:tailEnd type="none" w="med" len="med"/>
          </a:ln>
          <a:effectLst>
            <a:outerShdw blurRad="40000" dist="23000" dir="5400000" rotWithShape="0">
              <a:srgbClr val="000000">
                <a:alpha val="35000"/>
              </a:srgbClr>
            </a:outerShdw>
            <a:reflection blurRad="6350" stA="50000" endA="300" endPos="55000" dir="5400000" sy="-100000" algn="bl" rotWithShape="0"/>
          </a:effectLst>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r>
              <a:rPr lang="id-ID" sz="2400" b="1" dirty="0" smtClean="0">
                <a:latin typeface="Calibri" pitchFamily="34" charset="0"/>
              </a:rPr>
              <a:t>N</a:t>
            </a:r>
            <a:endParaRPr kumimoji="0" lang="id-ID" sz="2400" b="1" i="0" u="none" strike="noStrike" cap="none" normalizeH="0" baseline="0" dirty="0" smtClean="0">
              <a:ln>
                <a:noFill/>
              </a:ln>
              <a:solidFill>
                <a:schemeClr val="tx1"/>
              </a:solidFill>
              <a:effectLst/>
              <a:latin typeface="Calibri" pitchFamily="34" charset="0"/>
            </a:endParaRPr>
          </a:p>
        </p:txBody>
      </p:sp>
      <p:sp>
        <p:nvSpPr>
          <p:cNvPr id="37" name="Rounded Rectangle 36"/>
          <p:cNvSpPr/>
          <p:nvPr userDrawn="1"/>
        </p:nvSpPr>
        <p:spPr bwMode="auto">
          <a:xfrm>
            <a:off x="3450069" y="285754"/>
            <a:ext cx="432048" cy="458537"/>
          </a:xfrm>
          <a:prstGeom prst="roundRect">
            <a:avLst/>
          </a:prstGeom>
          <a:solidFill>
            <a:srgbClr val="FF0000"/>
          </a:solidFill>
          <a:ln>
            <a:headEnd type="none" w="med" len="med"/>
            <a:tailEnd type="none" w="med" len="med"/>
          </a:ln>
          <a:effectLst>
            <a:outerShdw blurRad="40000" dist="23000" dir="5400000" rotWithShape="0">
              <a:srgbClr val="000000">
                <a:alpha val="35000"/>
              </a:srgbClr>
            </a:outerShdw>
            <a:reflection blurRad="6350" stA="50000" endA="300" endPos="55000" dir="5400000" sy="-100000" algn="bl" rotWithShape="0"/>
          </a:effectLst>
        </p:spPr>
        <p:style>
          <a:lnRef idx="0">
            <a:schemeClr val="accent1"/>
          </a:lnRef>
          <a:fillRef idx="3">
            <a:schemeClr val="accent1"/>
          </a:fillRef>
          <a:effectRef idx="3">
            <a:schemeClr val="accent1"/>
          </a:effectRef>
          <a:fontRef idx="minor">
            <a:schemeClr val="lt1"/>
          </a:fontRef>
        </p:style>
        <p:txBody>
          <a:bodyPr vert="horz" wrap="square" lIns="68580" tIns="34290" rIns="68580" bIns="34290" numCol="1" rtlCol="0" anchor="ctr" anchorCtr="0" compatLnSpc="1">
            <a:prstTxWarp prst="textNoShape">
              <a:avLst/>
            </a:prstTxWarp>
          </a:bodyPr>
          <a:lstStyle/>
          <a:p>
            <a:pPr marL="0" marR="0" indent="0" algn="ctr" defTabSz="685800" rtl="0" eaLnBrk="1" fontAlgn="base" latinLnBrk="0" hangingPunct="1">
              <a:lnSpc>
                <a:spcPct val="100000"/>
              </a:lnSpc>
              <a:spcBef>
                <a:spcPct val="0"/>
              </a:spcBef>
              <a:spcAft>
                <a:spcPct val="0"/>
              </a:spcAft>
              <a:buClrTx/>
              <a:buSzTx/>
              <a:buFontTx/>
              <a:buNone/>
              <a:tabLst/>
            </a:pPr>
            <a:r>
              <a:rPr lang="id-ID" sz="2400" b="1" dirty="0" smtClean="0">
                <a:latin typeface="Calibri" pitchFamily="34" charset="0"/>
              </a:rPr>
              <a:t>N</a:t>
            </a:r>
            <a:endParaRPr kumimoji="0" lang="id-ID" sz="2400" b="1" i="0" u="none" strike="noStrike" cap="none" normalizeH="0" baseline="0" dirty="0" smtClean="0">
              <a:ln>
                <a:noFill/>
              </a:ln>
              <a:solidFill>
                <a:schemeClr val="tx1"/>
              </a:solidFill>
              <a:effectLst/>
              <a:latin typeface="Calibri" pitchFamily="34" charset="0"/>
            </a:endParaRPr>
          </a:p>
        </p:txBody>
      </p:sp>
    </p:spTree>
    <p:extLst>
      <p:ext uri="{BB962C8B-B14F-4D97-AF65-F5344CB8AC3E}">
        <p14:creationId xmlns:p14="http://schemas.microsoft.com/office/powerpoint/2010/main" val="22432064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10"/>
          <p:cNvSpPr>
            <a:spLocks noGrp="1" noChangeArrowheads="1"/>
          </p:cNvSpPr>
          <p:nvPr>
            <p:ph type="ftr" sz="quarter" idx="10"/>
          </p:nvPr>
        </p:nvSpPr>
        <p:spPr>
          <a:xfrm>
            <a:off x="219077" y="4806554"/>
            <a:ext cx="1343025" cy="185738"/>
          </a:xfrm>
        </p:spPr>
        <p:txBody>
          <a:bodyPr/>
          <a:lstStyle>
            <a:lvl1pPr>
              <a:defRPr smtClean="0">
                <a:latin typeface="Arial" panose="020B0604020202020204" pitchFamily="34" charset="0"/>
                <a:ea typeface="ＭＳ Ｐゴシック" panose="020B0600070205080204" pitchFamily="34" charset="-128"/>
              </a:defRPr>
            </a:lvl1pPr>
          </a:lstStyle>
          <a:p>
            <a:r>
              <a:rPr lang="de-DE" altLang="en-US" smtClean="0"/>
              <a:t>Page </a:t>
            </a:r>
            <a:r>
              <a:rPr lang="de-DE" altLang="en-US" smtClean="0">
                <a:sym typeface="Wingdings" panose="05000000000000000000" pitchFamily="2" charset="2"/>
              </a:rPr>
              <a:t></a:t>
            </a:r>
            <a:r>
              <a:rPr lang="de-DE" altLang="en-US" smtClean="0"/>
              <a:t> </a:t>
            </a:r>
            <a:fld id="{399B59BC-8687-42D9-8D59-171DCF4C0FF4}" type="slidenum">
              <a:rPr lang="de-DE" altLang="en-US" smtClean="0"/>
              <a:pPr/>
              <a:t>‹#›</a:t>
            </a:fld>
            <a:endParaRPr lang="de-DE" altLang="en-US"/>
          </a:p>
        </p:txBody>
      </p:sp>
    </p:spTree>
    <p:extLst>
      <p:ext uri="{BB962C8B-B14F-4D97-AF65-F5344CB8AC3E}">
        <p14:creationId xmlns:p14="http://schemas.microsoft.com/office/powerpoint/2010/main" val="2242912463"/>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defRPr>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0169169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AD19-4834-4420-A150-49BE5A244A87}"/>
              </a:ext>
            </a:extLst>
          </p:cNvPr>
          <p:cNvSpPr>
            <a:spLocks noGrp="1"/>
          </p:cNvSpPr>
          <p:nvPr>
            <p:ph type="ctrTitle"/>
          </p:nvPr>
        </p:nvSpPr>
        <p:spPr>
          <a:xfrm>
            <a:off x="0" y="976942"/>
            <a:ext cx="9144000" cy="562133"/>
          </a:xfrm>
          <a:solidFill>
            <a:srgbClr val="46909A"/>
          </a:solidFill>
        </p:spPr>
        <p:txBody>
          <a:bodyPr anchor="b"/>
          <a:lstStyle>
            <a:lvl1pPr algn="ctr">
              <a:defRPr sz="3000" b="1">
                <a:solidFill>
                  <a:schemeClr val="bg2"/>
                </a:solidFill>
                <a:latin typeface="Nirmala UI" panose="020B0502040204020203" pitchFamily="34" charset="0"/>
                <a:cs typeface="Nirmala UI" panose="020B0502040204020203" pitchFamily="34" charset="0"/>
              </a:defRPr>
            </a:lvl1pPr>
          </a:lstStyle>
          <a:p>
            <a:r>
              <a:rPr lang="en-US" dirty="0"/>
              <a:t>Click to edit Master title style</a:t>
            </a:r>
          </a:p>
        </p:txBody>
      </p:sp>
      <p:sp>
        <p:nvSpPr>
          <p:cNvPr id="8" name="Rectangle 7">
            <a:extLst>
              <a:ext uri="{FF2B5EF4-FFF2-40B4-BE49-F238E27FC236}">
                <a16:creationId xmlns:a16="http://schemas.microsoft.com/office/drawing/2014/main" id="{0E259CA4-F47C-4045-893C-CE7A0B5CB54F}"/>
              </a:ext>
            </a:extLst>
          </p:cNvPr>
          <p:cNvSpPr/>
          <p:nvPr userDrawn="1"/>
        </p:nvSpPr>
        <p:spPr>
          <a:xfrm>
            <a:off x="0" y="1562504"/>
            <a:ext cx="9141714" cy="113178"/>
          </a:xfrm>
          <a:prstGeom prst="rect">
            <a:avLst/>
          </a:prstGeom>
          <a:solidFill>
            <a:srgbClr val="CC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AA533C51-20EB-4BB5-B274-E1B79B6C8F6C}"/>
              </a:ext>
            </a:extLst>
          </p:cNvPr>
          <p:cNvSpPr/>
          <p:nvPr userDrawn="1"/>
        </p:nvSpPr>
        <p:spPr>
          <a:xfrm>
            <a:off x="2286" y="890822"/>
            <a:ext cx="9141714" cy="68580"/>
          </a:xfrm>
          <a:prstGeom prst="rect">
            <a:avLst/>
          </a:prstGeom>
          <a:solidFill>
            <a:srgbClr val="FF9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290" name="Picture 2" descr="Image result for garuda emas transparent">
            <a:extLst>
              <a:ext uri="{FF2B5EF4-FFF2-40B4-BE49-F238E27FC236}">
                <a16:creationId xmlns:a16="http://schemas.microsoft.com/office/drawing/2014/main" id="{F8573288-C12F-41F3-8DAF-6D74C216159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46274" y="251027"/>
            <a:ext cx="449167" cy="48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8429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AD19-4834-4420-A150-49BE5A244A87}"/>
              </a:ext>
            </a:extLst>
          </p:cNvPr>
          <p:cNvSpPr>
            <a:spLocks noGrp="1"/>
          </p:cNvSpPr>
          <p:nvPr>
            <p:ph type="ctrTitle"/>
          </p:nvPr>
        </p:nvSpPr>
        <p:spPr>
          <a:xfrm>
            <a:off x="0" y="3545193"/>
            <a:ext cx="9144000" cy="562133"/>
          </a:xfrm>
          <a:solidFill>
            <a:srgbClr val="46909A"/>
          </a:solidFill>
        </p:spPr>
        <p:txBody>
          <a:bodyPr anchor="b"/>
          <a:lstStyle>
            <a:lvl1pPr algn="ctr">
              <a:defRPr sz="3000" b="1">
                <a:solidFill>
                  <a:schemeClr val="bg2"/>
                </a:solidFill>
                <a:latin typeface="Nirmala UI" panose="020B0502040204020203" pitchFamily="34" charset="0"/>
                <a:cs typeface="Nirmala UI" panose="020B0502040204020203" pitchFamily="34" charset="0"/>
              </a:defRPr>
            </a:lvl1pPr>
          </a:lstStyle>
          <a:p>
            <a:endParaRPr lang="en-US" dirty="0"/>
          </a:p>
        </p:txBody>
      </p:sp>
      <p:sp>
        <p:nvSpPr>
          <p:cNvPr id="8" name="Rectangle 7">
            <a:extLst>
              <a:ext uri="{FF2B5EF4-FFF2-40B4-BE49-F238E27FC236}">
                <a16:creationId xmlns:a16="http://schemas.microsoft.com/office/drawing/2014/main" id="{0E259CA4-F47C-4045-893C-CE7A0B5CB54F}"/>
              </a:ext>
            </a:extLst>
          </p:cNvPr>
          <p:cNvSpPr/>
          <p:nvPr userDrawn="1"/>
        </p:nvSpPr>
        <p:spPr>
          <a:xfrm>
            <a:off x="0" y="4130755"/>
            <a:ext cx="9141714" cy="113178"/>
          </a:xfrm>
          <a:prstGeom prst="rect">
            <a:avLst/>
          </a:prstGeom>
          <a:solidFill>
            <a:srgbClr val="CC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AA533C51-20EB-4BB5-B274-E1B79B6C8F6C}"/>
              </a:ext>
            </a:extLst>
          </p:cNvPr>
          <p:cNvSpPr/>
          <p:nvPr userDrawn="1"/>
        </p:nvSpPr>
        <p:spPr>
          <a:xfrm>
            <a:off x="2286" y="3459073"/>
            <a:ext cx="9141714" cy="68580"/>
          </a:xfrm>
          <a:prstGeom prst="rect">
            <a:avLst/>
          </a:prstGeom>
          <a:solidFill>
            <a:srgbClr val="FF9F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290" name="Picture 2" descr="Image result for garuda emas transparent">
            <a:extLst>
              <a:ext uri="{FF2B5EF4-FFF2-40B4-BE49-F238E27FC236}">
                <a16:creationId xmlns:a16="http://schemas.microsoft.com/office/drawing/2014/main" id="{F8573288-C12F-41F3-8DAF-6D74C216159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46274" y="2819278"/>
            <a:ext cx="449167" cy="4800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2B0383E-5D3C-4B4B-8CFE-F241981C854C}"/>
              </a:ext>
            </a:extLst>
          </p:cNvPr>
          <p:cNvSpPr txBox="1"/>
          <p:nvPr userDrawn="1"/>
        </p:nvSpPr>
        <p:spPr>
          <a:xfrm>
            <a:off x="3608637" y="4243933"/>
            <a:ext cx="1924439" cy="184666"/>
          </a:xfrm>
          <a:prstGeom prst="rect">
            <a:avLst/>
          </a:prstGeom>
          <a:noFill/>
        </p:spPr>
        <p:txBody>
          <a:bodyPr wrap="square" rtlCol="0">
            <a:spAutoFit/>
          </a:bodyPr>
          <a:lstStyle/>
          <a:p>
            <a:pPr algn="ctr"/>
            <a:r>
              <a:rPr lang="en-US" sz="600" b="1" dirty="0"/>
              <a:t>©mnp2017</a:t>
            </a:r>
          </a:p>
        </p:txBody>
      </p:sp>
    </p:spTree>
    <p:extLst>
      <p:ext uri="{BB962C8B-B14F-4D97-AF65-F5344CB8AC3E}">
        <p14:creationId xmlns:p14="http://schemas.microsoft.com/office/powerpoint/2010/main" val="6383463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B41AF-F1A9-4CAC-A067-D0BE103E411C}"/>
              </a:ext>
            </a:extLst>
          </p:cNvPr>
          <p:cNvSpPr>
            <a:spLocks noGrp="1"/>
          </p:cNvSpPr>
          <p:nvPr>
            <p:ph type="title"/>
          </p:nvPr>
        </p:nvSpPr>
        <p:spPr>
          <a:xfrm>
            <a:off x="595228" y="1"/>
            <a:ext cx="8548772" cy="485235"/>
          </a:xfrm>
        </p:spPr>
        <p:txBody>
          <a:bodyPr>
            <a:normAutofit/>
          </a:bodyPr>
          <a:lstStyle>
            <a:lvl1pPr>
              <a:defRPr sz="2400" b="1">
                <a:latin typeface="Nirmala UI" panose="020B0502040204020203" pitchFamily="34" charset="0"/>
                <a:cs typeface="Nirmala UI" panose="020B05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ADD218F9-B430-4D17-B7F2-1C2E3CBBB8F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80DF18-C9A4-46C3-A3B0-7CF3AE41DD89}"/>
              </a:ext>
            </a:extLst>
          </p:cNvPr>
          <p:cNvSpPr>
            <a:spLocks noGrp="1"/>
          </p:cNvSpPr>
          <p:nvPr>
            <p:ph type="dt" sz="half" idx="10"/>
          </p:nvPr>
        </p:nvSpPr>
        <p:spPr/>
        <p:txBody>
          <a:bodyPr/>
          <a:lstStyle/>
          <a:p>
            <a:fld id="{32FB9B97-9B31-4CB7-8E9C-6AE94A86A62E}" type="datetime1">
              <a:rPr lang="en-US" smtClean="0"/>
              <a:t>5/9/2018</a:t>
            </a:fld>
            <a:endParaRPr lang="en-US"/>
          </a:p>
        </p:txBody>
      </p:sp>
      <p:sp>
        <p:nvSpPr>
          <p:cNvPr id="5" name="Footer Placeholder 4">
            <a:extLst>
              <a:ext uri="{FF2B5EF4-FFF2-40B4-BE49-F238E27FC236}">
                <a16:creationId xmlns:a16="http://schemas.microsoft.com/office/drawing/2014/main" id="{04F8F037-618E-4A59-A856-C051EA7759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9B7585-CFF0-4329-A04B-4F15911670DF}"/>
              </a:ext>
            </a:extLst>
          </p:cNvPr>
          <p:cNvSpPr>
            <a:spLocks noGrp="1"/>
          </p:cNvSpPr>
          <p:nvPr>
            <p:ph type="sldNum" sz="quarter" idx="12"/>
          </p:nvPr>
        </p:nvSpPr>
        <p:spPr>
          <a:xfrm>
            <a:off x="7086600" y="4869657"/>
            <a:ext cx="2057400" cy="273844"/>
          </a:xfrm>
        </p:spPr>
        <p:txBody>
          <a:bodyPr/>
          <a:lstStyle>
            <a:lvl1pPr>
              <a:defRPr sz="825" b="1">
                <a:solidFill>
                  <a:srgbClr val="46909A"/>
                </a:solidFill>
                <a:latin typeface="Nirmala UI" panose="020B0502040204020203" pitchFamily="34" charset="0"/>
                <a:cs typeface="Nirmala UI" panose="020B0502040204020203" pitchFamily="34" charset="0"/>
              </a:defRPr>
            </a:lvl1pPr>
          </a:lstStyle>
          <a:p>
            <a:fld id="{E78FD7D9-A1AD-4399-A417-92670D52C766}" type="slidenum">
              <a:rPr lang="en-US" smtClean="0"/>
              <a:pPr/>
              <a:t>‹#›</a:t>
            </a:fld>
            <a:endParaRPr lang="en-US"/>
          </a:p>
        </p:txBody>
      </p:sp>
      <p:sp>
        <p:nvSpPr>
          <p:cNvPr id="7" name="Rectangle 6">
            <a:extLst>
              <a:ext uri="{FF2B5EF4-FFF2-40B4-BE49-F238E27FC236}">
                <a16:creationId xmlns:a16="http://schemas.microsoft.com/office/drawing/2014/main" id="{0D56479D-34DB-43D8-BFE7-E1F276ADE239}"/>
              </a:ext>
            </a:extLst>
          </p:cNvPr>
          <p:cNvSpPr/>
          <p:nvPr userDrawn="1"/>
        </p:nvSpPr>
        <p:spPr>
          <a:xfrm>
            <a:off x="582288" y="485236"/>
            <a:ext cx="4793742" cy="84108"/>
          </a:xfrm>
          <a:prstGeom prst="rect">
            <a:avLst/>
          </a:prstGeom>
          <a:solidFill>
            <a:srgbClr val="EC87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B6D53D20-EF50-41D8-8676-116A1A0CA120}"/>
              </a:ext>
            </a:extLst>
          </p:cNvPr>
          <p:cNvSpPr/>
          <p:nvPr userDrawn="1"/>
        </p:nvSpPr>
        <p:spPr>
          <a:xfrm>
            <a:off x="5382889" y="482786"/>
            <a:ext cx="2235708" cy="84108"/>
          </a:xfrm>
          <a:prstGeom prst="rect">
            <a:avLst/>
          </a:prstGeom>
          <a:solidFill>
            <a:srgbClr val="00A0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85CD36F9-55FD-460A-9C5B-FB2E9DAFF019}"/>
              </a:ext>
            </a:extLst>
          </p:cNvPr>
          <p:cNvSpPr/>
          <p:nvPr userDrawn="1"/>
        </p:nvSpPr>
        <p:spPr>
          <a:xfrm>
            <a:off x="7627905" y="482786"/>
            <a:ext cx="1522476" cy="84108"/>
          </a:xfrm>
          <a:prstGeom prst="rect">
            <a:avLst/>
          </a:prstGeom>
          <a:solidFill>
            <a:srgbClr val="CC33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266" name="Picture 2" descr="Image result for garuda emas transparent">
            <a:extLst>
              <a:ext uri="{FF2B5EF4-FFF2-40B4-BE49-F238E27FC236}">
                <a16:creationId xmlns:a16="http://schemas.microsoft.com/office/drawing/2014/main" id="{E30B18F6-BA23-49E7-8A8D-8D35ABDD75B3}"/>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0619" y="9196"/>
            <a:ext cx="449167" cy="48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2273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69D66-ADAF-4F3F-B3CF-6951D794219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2FB0C78-8E4B-460E-97B6-B180830C5641}"/>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820FE96-C1B0-4699-8419-079053738612}"/>
              </a:ext>
            </a:extLst>
          </p:cNvPr>
          <p:cNvSpPr>
            <a:spLocks noGrp="1"/>
          </p:cNvSpPr>
          <p:nvPr>
            <p:ph type="dt" sz="half" idx="10"/>
          </p:nvPr>
        </p:nvSpPr>
        <p:spPr/>
        <p:txBody>
          <a:bodyPr/>
          <a:lstStyle/>
          <a:p>
            <a:fld id="{D1467735-A35E-4852-B72E-F34618B597DA}" type="datetime1">
              <a:rPr lang="en-US" smtClean="0"/>
              <a:t>5/9/2018</a:t>
            </a:fld>
            <a:endParaRPr lang="en-US"/>
          </a:p>
        </p:txBody>
      </p:sp>
      <p:sp>
        <p:nvSpPr>
          <p:cNvPr id="5" name="Footer Placeholder 4">
            <a:extLst>
              <a:ext uri="{FF2B5EF4-FFF2-40B4-BE49-F238E27FC236}">
                <a16:creationId xmlns:a16="http://schemas.microsoft.com/office/drawing/2014/main" id="{6AE83960-BD32-4D36-943B-4924464701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8E1BCF-CE01-4301-8CA1-AE688E0077C7}"/>
              </a:ext>
            </a:extLst>
          </p:cNvPr>
          <p:cNvSpPr>
            <a:spLocks noGrp="1"/>
          </p:cNvSpPr>
          <p:nvPr>
            <p:ph type="sldNum" sz="quarter" idx="12"/>
          </p:nvPr>
        </p:nvSpPr>
        <p:spPr/>
        <p:txBody>
          <a:bodyPr/>
          <a:lstStyle/>
          <a:p>
            <a:fld id="{E78FD7D9-A1AD-4399-A417-92670D52C766}" type="slidenum">
              <a:rPr lang="en-US" smtClean="0"/>
              <a:t>‹#›</a:t>
            </a:fld>
            <a:endParaRPr lang="en-US"/>
          </a:p>
        </p:txBody>
      </p:sp>
    </p:spTree>
    <p:extLst>
      <p:ext uri="{BB962C8B-B14F-4D97-AF65-F5344CB8AC3E}">
        <p14:creationId xmlns:p14="http://schemas.microsoft.com/office/powerpoint/2010/main" val="13497470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94410-CB94-451C-80C2-71A80E32E7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36619D-DE9B-4A85-AA59-813D6991C2FF}"/>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2B428A-00E7-4C37-8221-34A6E128CD28}"/>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0AA67D-9DD4-4947-B006-1F329F110CE1}"/>
              </a:ext>
            </a:extLst>
          </p:cNvPr>
          <p:cNvSpPr>
            <a:spLocks noGrp="1"/>
          </p:cNvSpPr>
          <p:nvPr>
            <p:ph type="dt" sz="half" idx="10"/>
          </p:nvPr>
        </p:nvSpPr>
        <p:spPr/>
        <p:txBody>
          <a:bodyPr/>
          <a:lstStyle/>
          <a:p>
            <a:fld id="{43429357-0D15-49E1-B116-BB46BE2816EB}" type="datetime1">
              <a:rPr lang="en-US" smtClean="0"/>
              <a:t>5/9/2018</a:t>
            </a:fld>
            <a:endParaRPr lang="en-US"/>
          </a:p>
        </p:txBody>
      </p:sp>
      <p:sp>
        <p:nvSpPr>
          <p:cNvPr id="6" name="Footer Placeholder 5">
            <a:extLst>
              <a:ext uri="{FF2B5EF4-FFF2-40B4-BE49-F238E27FC236}">
                <a16:creationId xmlns:a16="http://schemas.microsoft.com/office/drawing/2014/main" id="{F89FBFE7-8866-4DEC-B2F5-2CDBD5C8C9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D9620F-D99B-419E-84D7-49F1B5F8CA88}"/>
              </a:ext>
            </a:extLst>
          </p:cNvPr>
          <p:cNvSpPr>
            <a:spLocks noGrp="1"/>
          </p:cNvSpPr>
          <p:nvPr>
            <p:ph type="sldNum" sz="quarter" idx="12"/>
          </p:nvPr>
        </p:nvSpPr>
        <p:spPr/>
        <p:txBody>
          <a:bodyPr/>
          <a:lstStyle/>
          <a:p>
            <a:fld id="{E78FD7D9-A1AD-4399-A417-92670D52C766}" type="slidenum">
              <a:rPr lang="en-US" smtClean="0"/>
              <a:t>‹#›</a:t>
            </a:fld>
            <a:endParaRPr lang="en-US"/>
          </a:p>
        </p:txBody>
      </p:sp>
    </p:spTree>
    <p:extLst>
      <p:ext uri="{BB962C8B-B14F-4D97-AF65-F5344CB8AC3E}">
        <p14:creationId xmlns:p14="http://schemas.microsoft.com/office/powerpoint/2010/main" val="25216228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770C1-FE5B-4908-96F0-0779D94026B2}"/>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4F21C5E9-49C4-4EBB-AD79-3598585A933D}"/>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2BE7768A-EA29-4879-92A2-43EDB78F0469}"/>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3BFA4C-8572-415C-B04A-A318A0F4C5DD}"/>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4D2AFD7D-B1F5-4173-8C44-6F4F2F1C4AD5}"/>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60100E-8DD3-4984-BFCC-1B31984512C4}"/>
              </a:ext>
            </a:extLst>
          </p:cNvPr>
          <p:cNvSpPr>
            <a:spLocks noGrp="1"/>
          </p:cNvSpPr>
          <p:nvPr>
            <p:ph type="dt" sz="half" idx="10"/>
          </p:nvPr>
        </p:nvSpPr>
        <p:spPr/>
        <p:txBody>
          <a:bodyPr/>
          <a:lstStyle/>
          <a:p>
            <a:fld id="{05B85D08-8DCC-4668-A913-FDC80ECAABCF}" type="datetime1">
              <a:rPr lang="en-US" smtClean="0"/>
              <a:t>5/9/2018</a:t>
            </a:fld>
            <a:endParaRPr lang="en-US"/>
          </a:p>
        </p:txBody>
      </p:sp>
      <p:sp>
        <p:nvSpPr>
          <p:cNvPr id="8" name="Footer Placeholder 7">
            <a:extLst>
              <a:ext uri="{FF2B5EF4-FFF2-40B4-BE49-F238E27FC236}">
                <a16:creationId xmlns:a16="http://schemas.microsoft.com/office/drawing/2014/main" id="{1652323E-F13D-4A83-8DE1-91F81B58BC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578971-2F3E-44B2-8D02-A3258C2192CF}"/>
              </a:ext>
            </a:extLst>
          </p:cNvPr>
          <p:cNvSpPr>
            <a:spLocks noGrp="1"/>
          </p:cNvSpPr>
          <p:nvPr>
            <p:ph type="sldNum" sz="quarter" idx="12"/>
          </p:nvPr>
        </p:nvSpPr>
        <p:spPr/>
        <p:txBody>
          <a:bodyPr/>
          <a:lstStyle/>
          <a:p>
            <a:fld id="{E78FD7D9-A1AD-4399-A417-92670D52C766}" type="slidenum">
              <a:rPr lang="en-US" smtClean="0"/>
              <a:t>‹#›</a:t>
            </a:fld>
            <a:endParaRPr lang="en-US"/>
          </a:p>
        </p:txBody>
      </p:sp>
    </p:spTree>
    <p:extLst>
      <p:ext uri="{BB962C8B-B14F-4D97-AF65-F5344CB8AC3E}">
        <p14:creationId xmlns:p14="http://schemas.microsoft.com/office/powerpoint/2010/main" val="9729691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BF191-D502-4E72-ABC9-9978E5783B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045DBC-0A69-4625-9F63-A2BAA2817ADD}"/>
              </a:ext>
            </a:extLst>
          </p:cNvPr>
          <p:cNvSpPr>
            <a:spLocks noGrp="1"/>
          </p:cNvSpPr>
          <p:nvPr>
            <p:ph type="dt" sz="half" idx="10"/>
          </p:nvPr>
        </p:nvSpPr>
        <p:spPr/>
        <p:txBody>
          <a:bodyPr/>
          <a:lstStyle/>
          <a:p>
            <a:fld id="{812E9563-BFE7-4315-BF35-D9D5F91B80C4}" type="datetime1">
              <a:rPr lang="en-US" smtClean="0"/>
              <a:t>5/9/2018</a:t>
            </a:fld>
            <a:endParaRPr lang="en-US"/>
          </a:p>
        </p:txBody>
      </p:sp>
      <p:sp>
        <p:nvSpPr>
          <p:cNvPr id="4" name="Footer Placeholder 3">
            <a:extLst>
              <a:ext uri="{FF2B5EF4-FFF2-40B4-BE49-F238E27FC236}">
                <a16:creationId xmlns:a16="http://schemas.microsoft.com/office/drawing/2014/main" id="{DD6AC06D-27E6-4173-8542-BD83B2619E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B83B5B-D22E-4D91-BE96-F8EC875E92DC}"/>
              </a:ext>
            </a:extLst>
          </p:cNvPr>
          <p:cNvSpPr>
            <a:spLocks noGrp="1"/>
          </p:cNvSpPr>
          <p:nvPr>
            <p:ph type="sldNum" sz="quarter" idx="12"/>
          </p:nvPr>
        </p:nvSpPr>
        <p:spPr/>
        <p:txBody>
          <a:bodyPr/>
          <a:lstStyle/>
          <a:p>
            <a:fld id="{E78FD7D9-A1AD-4399-A417-92670D52C766}" type="slidenum">
              <a:rPr lang="en-US" smtClean="0"/>
              <a:t>‹#›</a:t>
            </a:fld>
            <a:endParaRPr lang="en-US"/>
          </a:p>
        </p:txBody>
      </p:sp>
    </p:spTree>
    <p:extLst>
      <p:ext uri="{BB962C8B-B14F-4D97-AF65-F5344CB8AC3E}">
        <p14:creationId xmlns:p14="http://schemas.microsoft.com/office/powerpoint/2010/main" val="1521803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008023-5CDA-4660-AA13-419514B82D3F}"/>
              </a:ext>
            </a:extLst>
          </p:cNvPr>
          <p:cNvSpPr>
            <a:spLocks noGrp="1"/>
          </p:cNvSpPr>
          <p:nvPr>
            <p:ph type="dt" sz="half" idx="10"/>
          </p:nvPr>
        </p:nvSpPr>
        <p:spPr/>
        <p:txBody>
          <a:bodyPr/>
          <a:lstStyle/>
          <a:p>
            <a:fld id="{AFEAC4A8-B491-4860-B632-8E555C327235}" type="datetime1">
              <a:rPr lang="en-US" smtClean="0"/>
              <a:t>5/9/2018</a:t>
            </a:fld>
            <a:endParaRPr lang="en-US"/>
          </a:p>
        </p:txBody>
      </p:sp>
      <p:sp>
        <p:nvSpPr>
          <p:cNvPr id="3" name="Footer Placeholder 2">
            <a:extLst>
              <a:ext uri="{FF2B5EF4-FFF2-40B4-BE49-F238E27FC236}">
                <a16:creationId xmlns:a16="http://schemas.microsoft.com/office/drawing/2014/main" id="{6113A85D-6C27-4E35-9F66-4E724D93FB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308950-945D-43F9-A60C-36BB87162BF2}"/>
              </a:ext>
            </a:extLst>
          </p:cNvPr>
          <p:cNvSpPr>
            <a:spLocks noGrp="1"/>
          </p:cNvSpPr>
          <p:nvPr>
            <p:ph type="sldNum" sz="quarter" idx="12"/>
          </p:nvPr>
        </p:nvSpPr>
        <p:spPr/>
        <p:txBody>
          <a:bodyPr/>
          <a:lstStyle/>
          <a:p>
            <a:fld id="{E78FD7D9-A1AD-4399-A417-92670D52C766}" type="slidenum">
              <a:rPr lang="en-US" smtClean="0"/>
              <a:t>‹#›</a:t>
            </a:fld>
            <a:endParaRPr lang="en-US"/>
          </a:p>
        </p:txBody>
      </p:sp>
    </p:spTree>
    <p:extLst>
      <p:ext uri="{BB962C8B-B14F-4D97-AF65-F5344CB8AC3E}">
        <p14:creationId xmlns:p14="http://schemas.microsoft.com/office/powerpoint/2010/main" val="7064085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C3DA2-EEAD-48F5-ABEE-51A4C1CCF42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960A41C-A8C6-476C-AFD1-A19FB3D4E4EC}"/>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821FC4-7C01-446A-8435-7E2F2F86079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82BA749A-B6FE-4C7B-A986-6E584B713062}"/>
              </a:ext>
            </a:extLst>
          </p:cNvPr>
          <p:cNvSpPr>
            <a:spLocks noGrp="1"/>
          </p:cNvSpPr>
          <p:nvPr>
            <p:ph type="dt" sz="half" idx="10"/>
          </p:nvPr>
        </p:nvSpPr>
        <p:spPr/>
        <p:txBody>
          <a:bodyPr/>
          <a:lstStyle/>
          <a:p>
            <a:fld id="{CB9CB516-83A8-4EE8-92BF-851A804BD8C4}" type="datetime1">
              <a:rPr lang="en-US" smtClean="0"/>
              <a:t>5/9/2018</a:t>
            </a:fld>
            <a:endParaRPr lang="en-US"/>
          </a:p>
        </p:txBody>
      </p:sp>
      <p:sp>
        <p:nvSpPr>
          <p:cNvPr id="6" name="Footer Placeholder 5">
            <a:extLst>
              <a:ext uri="{FF2B5EF4-FFF2-40B4-BE49-F238E27FC236}">
                <a16:creationId xmlns:a16="http://schemas.microsoft.com/office/drawing/2014/main" id="{9E70067C-31B0-428B-B97A-DECCF14846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D96293-4DF2-41AE-8BE6-FC7C7A5424E6}"/>
              </a:ext>
            </a:extLst>
          </p:cNvPr>
          <p:cNvSpPr>
            <a:spLocks noGrp="1"/>
          </p:cNvSpPr>
          <p:nvPr>
            <p:ph type="sldNum" sz="quarter" idx="12"/>
          </p:nvPr>
        </p:nvSpPr>
        <p:spPr/>
        <p:txBody>
          <a:bodyPr/>
          <a:lstStyle/>
          <a:p>
            <a:fld id="{E78FD7D9-A1AD-4399-A417-92670D52C766}" type="slidenum">
              <a:rPr lang="en-US" smtClean="0"/>
              <a:t>‹#›</a:t>
            </a:fld>
            <a:endParaRPr lang="en-US"/>
          </a:p>
        </p:txBody>
      </p:sp>
    </p:spTree>
    <p:extLst>
      <p:ext uri="{BB962C8B-B14F-4D97-AF65-F5344CB8AC3E}">
        <p14:creationId xmlns:p14="http://schemas.microsoft.com/office/powerpoint/2010/main" val="4086060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4BD14-5370-495F-A412-612E5A1D05C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E5993B9-D5DB-447C-A77C-C2F61A38D9C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8B63CA8-2859-419B-B681-13B80BEF913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0A28DDFD-90B3-4FE5-8864-23E667FA7CBB}"/>
              </a:ext>
            </a:extLst>
          </p:cNvPr>
          <p:cNvSpPr>
            <a:spLocks noGrp="1"/>
          </p:cNvSpPr>
          <p:nvPr>
            <p:ph type="dt" sz="half" idx="10"/>
          </p:nvPr>
        </p:nvSpPr>
        <p:spPr/>
        <p:txBody>
          <a:bodyPr/>
          <a:lstStyle/>
          <a:p>
            <a:fld id="{38C32E17-49A7-4286-BB22-C90CE495C24A}" type="datetime1">
              <a:rPr lang="en-US" smtClean="0"/>
              <a:t>5/9/2018</a:t>
            </a:fld>
            <a:endParaRPr lang="en-US"/>
          </a:p>
        </p:txBody>
      </p:sp>
      <p:sp>
        <p:nvSpPr>
          <p:cNvPr id="6" name="Footer Placeholder 5">
            <a:extLst>
              <a:ext uri="{FF2B5EF4-FFF2-40B4-BE49-F238E27FC236}">
                <a16:creationId xmlns:a16="http://schemas.microsoft.com/office/drawing/2014/main" id="{07BC9C84-3966-42CD-A096-BB6C6F6794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298550-3693-43E9-891F-15CE75D25EE6}"/>
              </a:ext>
            </a:extLst>
          </p:cNvPr>
          <p:cNvSpPr>
            <a:spLocks noGrp="1"/>
          </p:cNvSpPr>
          <p:nvPr>
            <p:ph type="sldNum" sz="quarter" idx="12"/>
          </p:nvPr>
        </p:nvSpPr>
        <p:spPr/>
        <p:txBody>
          <a:bodyPr/>
          <a:lstStyle/>
          <a:p>
            <a:fld id="{E78FD7D9-A1AD-4399-A417-92670D52C766}" type="slidenum">
              <a:rPr lang="en-US" smtClean="0"/>
              <a:t>‹#›</a:t>
            </a:fld>
            <a:endParaRPr lang="en-US"/>
          </a:p>
        </p:txBody>
      </p:sp>
    </p:spTree>
    <p:extLst>
      <p:ext uri="{BB962C8B-B14F-4D97-AF65-F5344CB8AC3E}">
        <p14:creationId xmlns:p14="http://schemas.microsoft.com/office/powerpoint/2010/main" val="2571160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Section Page">
    <p:spTree>
      <p:nvGrpSpPr>
        <p:cNvPr id="1" name=""/>
        <p:cNvGrpSpPr/>
        <p:nvPr/>
      </p:nvGrpSpPr>
      <p:grpSpPr>
        <a:xfrm>
          <a:off x="0" y="0"/>
          <a:ext cx="0" cy="0"/>
          <a:chOff x="0" y="0"/>
          <a:chExt cx="0" cy="0"/>
        </a:xfrm>
      </p:grpSpPr>
      <p:sp>
        <p:nvSpPr>
          <p:cNvPr id="10" name="Text Placeholder 2"/>
          <p:cNvSpPr>
            <a:spLocks noGrp="1"/>
          </p:cNvSpPr>
          <p:nvPr>
            <p:ph type="body" idx="1" hasCustomPrompt="1"/>
          </p:nvPr>
        </p:nvSpPr>
        <p:spPr>
          <a:xfrm>
            <a:off x="415640" y="1906068"/>
            <a:ext cx="8229600" cy="496237"/>
          </a:xfrm>
          <a:prstGeom prst="rect">
            <a:avLst/>
          </a:prstGeom>
        </p:spPr>
        <p:txBody>
          <a:bodyPr tIns="0" bIns="0" anchor="ctr" anchorCtr="0"/>
          <a:lstStyle>
            <a:lvl1pPr marL="0" indent="0" algn="r">
              <a:buNone/>
              <a:defRPr sz="1800" b="1">
                <a:solidFill>
                  <a:srgbClr val="0070C0"/>
                </a:solidFill>
              </a:defRPr>
            </a:lvl1pPr>
            <a:lvl2pPr marL="201930" indent="0">
              <a:buNone/>
              <a:defRPr sz="800"/>
            </a:lvl2pPr>
            <a:lvl3pPr marL="403860" indent="0">
              <a:buNone/>
              <a:defRPr sz="700"/>
            </a:lvl3pPr>
            <a:lvl4pPr marL="605552" indent="0">
              <a:buNone/>
              <a:defRPr sz="600"/>
            </a:lvl4pPr>
            <a:lvl5pPr marL="807482" indent="0">
              <a:buNone/>
              <a:defRPr sz="600"/>
            </a:lvl5pPr>
            <a:lvl6pPr marL="1009412" indent="0">
              <a:buNone/>
              <a:defRPr sz="600"/>
            </a:lvl6pPr>
            <a:lvl7pPr marL="1211342" indent="0">
              <a:buNone/>
              <a:defRPr sz="600"/>
            </a:lvl7pPr>
            <a:lvl8pPr marL="1413272" indent="0">
              <a:buNone/>
              <a:defRPr sz="600"/>
            </a:lvl8pPr>
            <a:lvl9pPr marL="1615202" indent="0">
              <a:buNone/>
              <a:defRPr sz="600"/>
            </a:lvl9pPr>
          </a:lstStyle>
          <a:p>
            <a:pPr lvl="0"/>
            <a:r>
              <a:rPr lang="en-US" dirty="0"/>
              <a:t>Click to edit master text styles</a:t>
            </a:r>
          </a:p>
        </p:txBody>
      </p:sp>
      <p:cxnSp>
        <p:nvCxnSpPr>
          <p:cNvPr id="4" name="Straight Connector 3"/>
          <p:cNvCxnSpPr/>
          <p:nvPr/>
        </p:nvCxnSpPr>
        <p:spPr>
          <a:xfrm>
            <a:off x="415641" y="2517744"/>
            <a:ext cx="8312727"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Rectangle 4"/>
          <p:cNvSpPr/>
          <p:nvPr userDrawn="1"/>
        </p:nvSpPr>
        <p:spPr bwMode="auto">
          <a:xfrm>
            <a:off x="415641" y="1740878"/>
            <a:ext cx="8312727" cy="776867"/>
          </a:xfrm>
          <a:prstGeom prst="rect">
            <a:avLst/>
          </a:prstGeom>
          <a:solidFill>
            <a:schemeClr val="bg1">
              <a:lumMod val="85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54866" tIns="54866" rIns="54866" bIns="54866" numCol="1" spcCol="0" rtlCol="0" fromWordArt="0" anchor="ctr" anchorCtr="1" forceAA="0" compatLnSpc="1">
            <a:noAutofit/>
          </a:bodyPr>
          <a:lstStyle/>
          <a:p>
            <a:pPr algn="ctr" defTabSz="685800" eaLnBrk="0" fontAlgn="base" hangingPunct="0">
              <a:lnSpc>
                <a:spcPct val="106000"/>
              </a:lnSpc>
              <a:spcBef>
                <a:spcPct val="0"/>
              </a:spcBef>
              <a:spcAft>
                <a:spcPct val="0"/>
              </a:spcAft>
            </a:pPr>
            <a:endParaRPr lang="en-US" sz="800" b="1">
              <a:solidFill>
                <a:srgbClr val="000000"/>
              </a:solidFill>
            </a:endParaRPr>
          </a:p>
        </p:txBody>
      </p:sp>
    </p:spTree>
    <p:extLst>
      <p:ext uri="{BB962C8B-B14F-4D97-AF65-F5344CB8AC3E}">
        <p14:creationId xmlns:p14="http://schemas.microsoft.com/office/powerpoint/2010/main" val="250485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3F683-A3B3-4686-AA4C-E2C64C9091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516D85-CCE8-468B-A72E-6D50F5B67D4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7731D2-A42B-4F4A-AFA5-8651CDC50870}"/>
              </a:ext>
            </a:extLst>
          </p:cNvPr>
          <p:cNvSpPr>
            <a:spLocks noGrp="1"/>
          </p:cNvSpPr>
          <p:nvPr>
            <p:ph type="dt" sz="half" idx="10"/>
          </p:nvPr>
        </p:nvSpPr>
        <p:spPr/>
        <p:txBody>
          <a:bodyPr/>
          <a:lstStyle/>
          <a:p>
            <a:fld id="{BE70046B-C5EB-41EF-9CC0-138405D9B3E4}" type="datetime1">
              <a:rPr lang="en-US" smtClean="0"/>
              <a:t>5/9/2018</a:t>
            </a:fld>
            <a:endParaRPr lang="en-US"/>
          </a:p>
        </p:txBody>
      </p:sp>
      <p:sp>
        <p:nvSpPr>
          <p:cNvPr id="5" name="Footer Placeholder 4">
            <a:extLst>
              <a:ext uri="{FF2B5EF4-FFF2-40B4-BE49-F238E27FC236}">
                <a16:creationId xmlns:a16="http://schemas.microsoft.com/office/drawing/2014/main" id="{B4A4B8B8-464A-4EE6-92CF-C2EE29618E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B9F954-180B-411B-B983-0E9D0C8AE290}"/>
              </a:ext>
            </a:extLst>
          </p:cNvPr>
          <p:cNvSpPr>
            <a:spLocks noGrp="1"/>
          </p:cNvSpPr>
          <p:nvPr>
            <p:ph type="sldNum" sz="quarter" idx="12"/>
          </p:nvPr>
        </p:nvSpPr>
        <p:spPr/>
        <p:txBody>
          <a:bodyPr/>
          <a:lstStyle/>
          <a:p>
            <a:fld id="{E78FD7D9-A1AD-4399-A417-92670D52C766}" type="slidenum">
              <a:rPr lang="en-US" smtClean="0"/>
              <a:t>‹#›</a:t>
            </a:fld>
            <a:endParaRPr lang="en-US"/>
          </a:p>
        </p:txBody>
      </p:sp>
    </p:spTree>
    <p:extLst>
      <p:ext uri="{BB962C8B-B14F-4D97-AF65-F5344CB8AC3E}">
        <p14:creationId xmlns:p14="http://schemas.microsoft.com/office/powerpoint/2010/main" val="75815452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D998E-ED40-445A-BF11-C6FC2F317B64}"/>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D66165-87A8-49E0-84CF-4D92EDD85182}"/>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786667-F71E-46B3-B0CF-F138D4CC3F65}"/>
              </a:ext>
            </a:extLst>
          </p:cNvPr>
          <p:cNvSpPr>
            <a:spLocks noGrp="1"/>
          </p:cNvSpPr>
          <p:nvPr>
            <p:ph type="dt" sz="half" idx="10"/>
          </p:nvPr>
        </p:nvSpPr>
        <p:spPr/>
        <p:txBody>
          <a:bodyPr/>
          <a:lstStyle/>
          <a:p>
            <a:fld id="{2971B2F9-65A8-4941-A3CD-ADEE294A343A}" type="datetime1">
              <a:rPr lang="en-US" smtClean="0"/>
              <a:t>5/9/2018</a:t>
            </a:fld>
            <a:endParaRPr lang="en-US"/>
          </a:p>
        </p:txBody>
      </p:sp>
      <p:sp>
        <p:nvSpPr>
          <p:cNvPr id="5" name="Footer Placeholder 4">
            <a:extLst>
              <a:ext uri="{FF2B5EF4-FFF2-40B4-BE49-F238E27FC236}">
                <a16:creationId xmlns:a16="http://schemas.microsoft.com/office/drawing/2014/main" id="{2CFC4709-2C2B-44D0-B58C-B5392BB59E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DBC7B4-5EF4-4001-A391-E3BF7F62E234}"/>
              </a:ext>
            </a:extLst>
          </p:cNvPr>
          <p:cNvSpPr>
            <a:spLocks noGrp="1"/>
          </p:cNvSpPr>
          <p:nvPr>
            <p:ph type="sldNum" sz="quarter" idx="12"/>
          </p:nvPr>
        </p:nvSpPr>
        <p:spPr/>
        <p:txBody>
          <a:bodyPr/>
          <a:lstStyle/>
          <a:p>
            <a:fld id="{E78FD7D9-A1AD-4399-A417-92670D52C766}" type="slidenum">
              <a:rPr lang="en-US" smtClean="0"/>
              <a:t>‹#›</a:t>
            </a:fld>
            <a:endParaRPr lang="en-US"/>
          </a:p>
        </p:txBody>
      </p:sp>
    </p:spTree>
    <p:extLst>
      <p:ext uri="{BB962C8B-B14F-4D97-AF65-F5344CB8AC3E}">
        <p14:creationId xmlns:p14="http://schemas.microsoft.com/office/powerpoint/2010/main" val="181614900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Title 1"/>
          <p:cNvSpPr>
            <a:spLocks noGrp="1"/>
          </p:cNvSpPr>
          <p:nvPr>
            <p:ph type="title"/>
          </p:nvPr>
        </p:nvSpPr>
        <p:spPr>
          <a:xfrm>
            <a:off x="1049149" y="141480"/>
            <a:ext cx="8165123" cy="228600"/>
          </a:xfrm>
          <a:prstGeom prst="rect">
            <a:avLst/>
          </a:prstGeom>
        </p:spPr>
        <p:txBody>
          <a:bodyPr vert="horz" lIns="77923" tIns="38962" rIns="77923" bIns="38962" anchor="ctr"/>
          <a:lstStyle>
            <a:lvl1pPr algn="l">
              <a:defRPr sz="1500" b="1">
                <a:solidFill>
                  <a:schemeClr val="tx1">
                    <a:lumMod val="75000"/>
                    <a:lumOff val="25000"/>
                  </a:schemeClr>
                </a:solidFill>
                <a:latin typeface="Arial"/>
                <a:cs typeface="Arial"/>
              </a:defRPr>
            </a:lvl1pPr>
          </a:lstStyle>
          <a:p>
            <a:r>
              <a:rPr lang="en-US" dirty="0"/>
              <a:t>Click to edit Master title style</a:t>
            </a:r>
          </a:p>
        </p:txBody>
      </p:sp>
      <p:sp>
        <p:nvSpPr>
          <p:cNvPr id="6" name="Slide Number Placeholder 5"/>
          <p:cNvSpPr>
            <a:spLocks noGrp="1"/>
          </p:cNvSpPr>
          <p:nvPr>
            <p:ph type="sldNum" sz="quarter" idx="4"/>
          </p:nvPr>
        </p:nvSpPr>
        <p:spPr>
          <a:xfrm>
            <a:off x="8792308" y="4869657"/>
            <a:ext cx="351692" cy="273844"/>
          </a:xfrm>
          <a:prstGeom prst="rect">
            <a:avLst/>
          </a:prstGeom>
        </p:spPr>
        <p:txBody>
          <a:bodyPr vert="horz" lIns="77923" tIns="38962" rIns="77923" bIns="38962" rtlCol="0" anchor="ctr"/>
          <a:lstStyle>
            <a:lvl1pPr algn="r">
              <a:defRPr sz="900">
                <a:solidFill>
                  <a:schemeClr val="tx1">
                    <a:tint val="75000"/>
                  </a:schemeClr>
                </a:solidFill>
              </a:defRPr>
            </a:lvl1pPr>
          </a:lstStyle>
          <a:p>
            <a:pPr defTabSz="389606" fontAlgn="base">
              <a:spcBef>
                <a:spcPct val="0"/>
              </a:spcBef>
              <a:spcAft>
                <a:spcPct val="0"/>
              </a:spcAft>
            </a:pPr>
            <a:fld id="{06A33440-DD49-E14A-A7B1-B2F4237F6529}" type="slidenum">
              <a:rPr lang="en-US" smtClean="0">
                <a:solidFill>
                  <a:prstClr val="black">
                    <a:tint val="75000"/>
                  </a:prstClr>
                </a:solidFill>
                <a:latin typeface="Arial" pitchFamily="34" charset="0"/>
                <a:ea typeface="ＭＳ Ｐゴシック" pitchFamily="34" charset="-128"/>
              </a:rPr>
              <a:pPr defTabSz="389606" fontAlgn="base">
                <a:spcBef>
                  <a:spcPct val="0"/>
                </a:spcBef>
                <a:spcAft>
                  <a:spcPct val="0"/>
                </a:spcAft>
              </a:pPr>
              <a:t>‹#›</a:t>
            </a:fld>
            <a:endParaRPr lang="en-US">
              <a:solidFill>
                <a:prstClr val="black">
                  <a:tint val="75000"/>
                </a:prstClr>
              </a:solidFill>
              <a:latin typeface="Arial" pitchFamily="34" charset="0"/>
              <a:ea typeface="ＭＳ Ｐゴシック" pitchFamily="34" charset="-128"/>
            </a:endParaRPr>
          </a:p>
        </p:txBody>
      </p:sp>
      <p:sp>
        <p:nvSpPr>
          <p:cNvPr id="9" name="Text Placeholder 8"/>
          <p:cNvSpPr>
            <a:spLocks noGrp="1"/>
          </p:cNvSpPr>
          <p:nvPr>
            <p:ph type="body" sz="quarter" idx="10"/>
          </p:nvPr>
        </p:nvSpPr>
        <p:spPr>
          <a:xfrm>
            <a:off x="583866" y="789805"/>
            <a:ext cx="2924908" cy="215857"/>
          </a:xfrm>
          <a:prstGeom prst="rect">
            <a:avLst/>
          </a:prstGeom>
        </p:spPr>
        <p:txBody>
          <a:bodyPr vert="horz" lIns="77923" tIns="38962" rIns="77923" bIns="38962"/>
          <a:lstStyle>
            <a:lvl1pPr marL="0" indent="0">
              <a:buNone/>
              <a:defRPr sz="1400" b="1">
                <a:solidFill>
                  <a:schemeClr val="tx1">
                    <a:lumMod val="75000"/>
                    <a:lumOff val="25000"/>
                  </a:schemeClr>
                </a:solidFill>
                <a:latin typeface="Arial"/>
                <a:cs typeface="Arial"/>
              </a:defRPr>
            </a:lvl1pPr>
          </a:lstStyle>
          <a:p>
            <a:pPr lvl="0"/>
            <a:r>
              <a:rPr lang="en-US" dirty="0"/>
              <a:t>Click to edit</a:t>
            </a:r>
          </a:p>
        </p:txBody>
      </p:sp>
      <p:sp>
        <p:nvSpPr>
          <p:cNvPr id="2" name="TextBox 1"/>
          <p:cNvSpPr txBox="1"/>
          <p:nvPr userDrawn="1"/>
        </p:nvSpPr>
        <p:spPr>
          <a:xfrm>
            <a:off x="613208" y="249116"/>
            <a:ext cx="157433" cy="355684"/>
          </a:xfrm>
          <a:prstGeom prst="rect">
            <a:avLst/>
          </a:prstGeom>
          <a:noFill/>
        </p:spPr>
        <p:txBody>
          <a:bodyPr wrap="none" lIns="77923" tIns="38962" rIns="77923" bIns="38962" rtlCol="0">
            <a:spAutoFit/>
          </a:bodyPr>
          <a:lstStyle/>
          <a:p>
            <a:pPr defTabSz="389606" fontAlgn="base">
              <a:spcBef>
                <a:spcPct val="0"/>
              </a:spcBef>
              <a:spcAft>
                <a:spcPct val="0"/>
              </a:spcAft>
            </a:pPr>
            <a:endParaRPr lang="en-US" sz="1800" dirty="0">
              <a:solidFill>
                <a:prstClr val="black"/>
              </a:solidFill>
              <a:latin typeface="Arial" pitchFamily="34" charset="0"/>
              <a:ea typeface="ＭＳ Ｐゴシック" pitchFamily="34" charset="-128"/>
            </a:endParaRPr>
          </a:p>
        </p:txBody>
      </p:sp>
    </p:spTree>
    <p:extLst>
      <p:ext uri="{BB962C8B-B14F-4D97-AF65-F5344CB8AC3E}">
        <p14:creationId xmlns:p14="http://schemas.microsoft.com/office/powerpoint/2010/main" val="168676620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B7F36-E223-466B-83A3-42EF73B9193A}"/>
              </a:ext>
            </a:extLst>
          </p:cNvPr>
          <p:cNvSpPr>
            <a:spLocks noGrp="1"/>
          </p:cNvSpPr>
          <p:nvPr>
            <p:ph type="title" hasCustomPrompt="1"/>
          </p:nvPr>
        </p:nvSpPr>
        <p:spPr>
          <a:xfrm>
            <a:off x="279619" y="-10715"/>
            <a:ext cx="8271449" cy="510778"/>
          </a:xfrm>
        </p:spPr>
        <p:txBody>
          <a:bodyPr>
            <a:noAutofit/>
          </a:bodyPr>
          <a:lstStyle>
            <a:lvl1pPr>
              <a:defRPr sz="2400" b="1">
                <a:latin typeface="Nirmala UI" panose="020B0502040204020203" pitchFamily="34" charset="0"/>
                <a:cs typeface="Nirmala UI" panose="020B0502040204020203" pitchFamily="34"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C002CE4E-6CC8-419F-855C-D041DF8301CE}"/>
              </a:ext>
            </a:extLst>
          </p:cNvPr>
          <p:cNvSpPr>
            <a:spLocks noGrp="1"/>
          </p:cNvSpPr>
          <p:nvPr>
            <p:ph type="sldNum" sz="quarter" idx="12"/>
          </p:nvPr>
        </p:nvSpPr>
        <p:spPr>
          <a:xfrm>
            <a:off x="8743951" y="4869656"/>
            <a:ext cx="400049" cy="273844"/>
          </a:xfrm>
        </p:spPr>
        <p:txBody>
          <a:bodyPr/>
          <a:lstStyle>
            <a:lvl1pPr>
              <a:defRPr b="1">
                <a:latin typeface="Nirmala UI" panose="020B0502040204020203" pitchFamily="34" charset="0"/>
                <a:cs typeface="Nirmala UI" panose="020B0502040204020203" pitchFamily="34" charset="0"/>
              </a:defRPr>
            </a:lvl1pPr>
          </a:lstStyle>
          <a:p>
            <a:fld id="{3CAA00AA-D9C0-4D15-AE10-CD14E2C03FB9}" type="slidenum">
              <a:rPr lang="en-US" smtClean="0"/>
              <a:pPr/>
              <a:t>‹#›</a:t>
            </a:fld>
            <a:endParaRPr lang="en-US"/>
          </a:p>
        </p:txBody>
      </p:sp>
      <p:sp>
        <p:nvSpPr>
          <p:cNvPr id="8" name="Rectangle 7">
            <a:extLst>
              <a:ext uri="{FF2B5EF4-FFF2-40B4-BE49-F238E27FC236}">
                <a16:creationId xmlns:a16="http://schemas.microsoft.com/office/drawing/2014/main" id="{DB39E4DB-8ADC-4CA2-B52F-1373BAB60E1A}"/>
              </a:ext>
            </a:extLst>
          </p:cNvPr>
          <p:cNvSpPr/>
          <p:nvPr userDrawn="1"/>
        </p:nvSpPr>
        <p:spPr>
          <a:xfrm>
            <a:off x="0" y="-10715"/>
            <a:ext cx="85725" cy="5195258"/>
          </a:xfrm>
          <a:prstGeom prst="rect">
            <a:avLst/>
          </a:prstGeom>
          <a:solidFill>
            <a:schemeClr val="accent2">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A0F34D42-9E75-4D83-9B5D-D7261B299636}"/>
              </a:ext>
            </a:extLst>
          </p:cNvPr>
          <p:cNvSpPr/>
          <p:nvPr userDrawn="1"/>
        </p:nvSpPr>
        <p:spPr>
          <a:xfrm>
            <a:off x="101026" y="-10716"/>
            <a:ext cx="163293" cy="5195258"/>
          </a:xfrm>
          <a:prstGeom prst="rect">
            <a:avLst/>
          </a:prstGeom>
          <a:solidFill>
            <a:schemeClr val="accent5">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26" name="Picture 2" descr="Image result for garuda emas transparent">
            <a:extLst>
              <a:ext uri="{FF2B5EF4-FFF2-40B4-BE49-F238E27FC236}">
                <a16:creationId xmlns:a16="http://schemas.microsoft.com/office/drawing/2014/main" id="{09A54EB1-CB5D-4B6D-9D87-CF6F70BAB87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640034" y="24030"/>
            <a:ext cx="375710" cy="409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2424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934A4-600B-49C1-9E71-482FCD0E2A2F}"/>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B6E3C6D-FF16-41E6-947C-5E0F99DEF796}"/>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28B38B0-5B36-42D0-9D27-75DDE5FE558B}"/>
              </a:ext>
            </a:extLst>
          </p:cNvPr>
          <p:cNvSpPr>
            <a:spLocks noGrp="1"/>
          </p:cNvSpPr>
          <p:nvPr>
            <p:ph type="dt" sz="half" idx="10"/>
          </p:nvPr>
        </p:nvSpPr>
        <p:spPr/>
        <p:txBody>
          <a:bodyPr/>
          <a:lstStyle/>
          <a:p>
            <a:fld id="{A0CC6EA3-64C7-476A-A13B-29FB4F5D962B}" type="datetimeFigureOut">
              <a:rPr lang="en-US" smtClean="0"/>
              <a:t>5/9/2018</a:t>
            </a:fld>
            <a:endParaRPr lang="en-US"/>
          </a:p>
        </p:txBody>
      </p:sp>
      <p:sp>
        <p:nvSpPr>
          <p:cNvPr id="5" name="Footer Placeholder 4">
            <a:extLst>
              <a:ext uri="{FF2B5EF4-FFF2-40B4-BE49-F238E27FC236}">
                <a16:creationId xmlns:a16="http://schemas.microsoft.com/office/drawing/2014/main" id="{F785EF51-65E8-4947-B8F6-69809D4F61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B9B13E-579A-4074-850A-8A35E0177CC3}"/>
              </a:ext>
            </a:extLst>
          </p:cNvPr>
          <p:cNvSpPr>
            <a:spLocks noGrp="1"/>
          </p:cNvSpPr>
          <p:nvPr>
            <p:ph type="sldNum" sz="quarter" idx="12"/>
          </p:nvPr>
        </p:nvSpPr>
        <p:spPr/>
        <p:txBody>
          <a:bodyPr/>
          <a:lstStyle/>
          <a:p>
            <a:fld id="{BEAC7F50-B6DC-43D0-A4CF-EF32901425DA}" type="slidenum">
              <a:rPr lang="en-US" smtClean="0"/>
              <a:t>‹#›</a:t>
            </a:fld>
            <a:endParaRPr lang="en-US"/>
          </a:p>
        </p:txBody>
      </p:sp>
    </p:spTree>
    <p:extLst>
      <p:ext uri="{BB962C8B-B14F-4D97-AF65-F5344CB8AC3E}">
        <p14:creationId xmlns:p14="http://schemas.microsoft.com/office/powerpoint/2010/main" val="16254777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6F63BB-5557-451C-BECA-988CDC8D01CC}"/>
              </a:ext>
            </a:extLst>
          </p:cNvPr>
          <p:cNvSpPr>
            <a:spLocks noGrp="1"/>
          </p:cNvSpPr>
          <p:nvPr>
            <p:ph type="dt" sz="half" idx="10"/>
          </p:nvPr>
        </p:nvSpPr>
        <p:spPr/>
        <p:txBody>
          <a:bodyPr/>
          <a:lstStyle/>
          <a:p>
            <a:fld id="{A0CC6EA3-64C7-476A-A13B-29FB4F5D962B}" type="datetimeFigureOut">
              <a:rPr lang="en-US" smtClean="0"/>
              <a:t>5/9/2018</a:t>
            </a:fld>
            <a:endParaRPr lang="en-US"/>
          </a:p>
        </p:txBody>
      </p:sp>
      <p:sp>
        <p:nvSpPr>
          <p:cNvPr id="5" name="Footer Placeholder 4">
            <a:extLst>
              <a:ext uri="{FF2B5EF4-FFF2-40B4-BE49-F238E27FC236}">
                <a16:creationId xmlns:a16="http://schemas.microsoft.com/office/drawing/2014/main" id="{47FCAD07-6D4C-4631-830B-E52508A3F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37144-E76F-4E6A-BE56-04493BE7BDF7}"/>
              </a:ext>
            </a:extLst>
          </p:cNvPr>
          <p:cNvSpPr>
            <a:spLocks noGrp="1"/>
          </p:cNvSpPr>
          <p:nvPr>
            <p:ph type="sldNum" sz="quarter" idx="12"/>
          </p:nvPr>
        </p:nvSpPr>
        <p:spPr/>
        <p:txBody>
          <a:bodyPr/>
          <a:lstStyle/>
          <a:p>
            <a:fld id="{BEAC7F50-B6DC-43D0-A4CF-EF32901425DA}" type="slidenum">
              <a:rPr lang="en-US" smtClean="0"/>
              <a:t>‹#›</a:t>
            </a:fld>
            <a:endParaRPr lang="en-US"/>
          </a:p>
        </p:txBody>
      </p:sp>
      <p:pic>
        <p:nvPicPr>
          <p:cNvPr id="7" name="Picture 10" descr="Hasil gambar untuk garuda png">
            <a:extLst>
              <a:ext uri="{FF2B5EF4-FFF2-40B4-BE49-F238E27FC236}">
                <a16:creationId xmlns:a16="http://schemas.microsoft.com/office/drawing/2014/main" id="{B69E7879-4575-4473-806F-A63952ED1BE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42714" y="75257"/>
            <a:ext cx="450380" cy="467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0902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6F63BB-5557-451C-BECA-988CDC8D01CC}"/>
              </a:ext>
            </a:extLst>
          </p:cNvPr>
          <p:cNvSpPr>
            <a:spLocks noGrp="1"/>
          </p:cNvSpPr>
          <p:nvPr>
            <p:ph type="dt" sz="half" idx="10"/>
          </p:nvPr>
        </p:nvSpPr>
        <p:spPr/>
        <p:txBody>
          <a:bodyPr/>
          <a:lstStyle/>
          <a:p>
            <a:fld id="{A0CC6EA3-64C7-476A-A13B-29FB4F5D962B}" type="datetimeFigureOut">
              <a:rPr lang="en-US" smtClean="0"/>
              <a:t>5/9/2018</a:t>
            </a:fld>
            <a:endParaRPr lang="en-US"/>
          </a:p>
        </p:txBody>
      </p:sp>
      <p:sp>
        <p:nvSpPr>
          <p:cNvPr id="5" name="Footer Placeholder 4">
            <a:extLst>
              <a:ext uri="{FF2B5EF4-FFF2-40B4-BE49-F238E27FC236}">
                <a16:creationId xmlns:a16="http://schemas.microsoft.com/office/drawing/2014/main" id="{47FCAD07-6D4C-4631-830B-E52508A3F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37144-E76F-4E6A-BE56-04493BE7BDF7}"/>
              </a:ext>
            </a:extLst>
          </p:cNvPr>
          <p:cNvSpPr>
            <a:spLocks noGrp="1"/>
          </p:cNvSpPr>
          <p:nvPr>
            <p:ph type="sldNum" sz="quarter" idx="12"/>
          </p:nvPr>
        </p:nvSpPr>
        <p:spPr/>
        <p:txBody>
          <a:bodyPr/>
          <a:lstStyle/>
          <a:p>
            <a:fld id="{BEAC7F50-B6DC-43D0-A4CF-EF32901425DA}" type="slidenum">
              <a:rPr lang="en-US" smtClean="0"/>
              <a:t>‹#›</a:t>
            </a:fld>
            <a:endParaRPr lang="en-US"/>
          </a:p>
        </p:txBody>
      </p:sp>
      <p:pic>
        <p:nvPicPr>
          <p:cNvPr id="7" name="Picture 10" descr="Hasil gambar untuk garuda png">
            <a:extLst>
              <a:ext uri="{FF2B5EF4-FFF2-40B4-BE49-F238E27FC236}">
                <a16:creationId xmlns:a16="http://schemas.microsoft.com/office/drawing/2014/main" id="{B69E7879-4575-4473-806F-A63952ED1BE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42714" y="75257"/>
            <a:ext cx="450380" cy="467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1962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6F63BB-5557-451C-BECA-988CDC8D01CC}"/>
              </a:ext>
            </a:extLst>
          </p:cNvPr>
          <p:cNvSpPr>
            <a:spLocks noGrp="1"/>
          </p:cNvSpPr>
          <p:nvPr>
            <p:ph type="dt" sz="half" idx="10"/>
          </p:nvPr>
        </p:nvSpPr>
        <p:spPr/>
        <p:txBody>
          <a:bodyPr/>
          <a:lstStyle/>
          <a:p>
            <a:fld id="{A0CC6EA3-64C7-476A-A13B-29FB4F5D962B}" type="datetimeFigureOut">
              <a:rPr lang="en-US" smtClean="0"/>
              <a:t>5/9/2018</a:t>
            </a:fld>
            <a:endParaRPr lang="en-US"/>
          </a:p>
        </p:txBody>
      </p:sp>
      <p:sp>
        <p:nvSpPr>
          <p:cNvPr id="5" name="Footer Placeholder 4">
            <a:extLst>
              <a:ext uri="{FF2B5EF4-FFF2-40B4-BE49-F238E27FC236}">
                <a16:creationId xmlns:a16="http://schemas.microsoft.com/office/drawing/2014/main" id="{47FCAD07-6D4C-4631-830B-E52508A3F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37144-E76F-4E6A-BE56-04493BE7BDF7}"/>
              </a:ext>
            </a:extLst>
          </p:cNvPr>
          <p:cNvSpPr>
            <a:spLocks noGrp="1"/>
          </p:cNvSpPr>
          <p:nvPr>
            <p:ph type="sldNum" sz="quarter" idx="12"/>
          </p:nvPr>
        </p:nvSpPr>
        <p:spPr/>
        <p:txBody>
          <a:bodyPr/>
          <a:lstStyle/>
          <a:p>
            <a:fld id="{BEAC7F50-B6DC-43D0-A4CF-EF32901425DA}" type="slidenum">
              <a:rPr lang="en-US" smtClean="0"/>
              <a:t>‹#›</a:t>
            </a:fld>
            <a:endParaRPr lang="en-US"/>
          </a:p>
        </p:txBody>
      </p:sp>
      <p:pic>
        <p:nvPicPr>
          <p:cNvPr id="7" name="Picture 10" descr="Hasil gambar untuk garuda png">
            <a:extLst>
              <a:ext uri="{FF2B5EF4-FFF2-40B4-BE49-F238E27FC236}">
                <a16:creationId xmlns:a16="http://schemas.microsoft.com/office/drawing/2014/main" id="{B69E7879-4575-4473-806F-A63952ED1BE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42714" y="75257"/>
            <a:ext cx="450380" cy="467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6315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6F63BB-5557-451C-BECA-988CDC8D01CC}"/>
              </a:ext>
            </a:extLst>
          </p:cNvPr>
          <p:cNvSpPr>
            <a:spLocks noGrp="1"/>
          </p:cNvSpPr>
          <p:nvPr>
            <p:ph type="dt" sz="half" idx="10"/>
          </p:nvPr>
        </p:nvSpPr>
        <p:spPr/>
        <p:txBody>
          <a:bodyPr/>
          <a:lstStyle/>
          <a:p>
            <a:fld id="{A0CC6EA3-64C7-476A-A13B-29FB4F5D962B}" type="datetimeFigureOut">
              <a:rPr lang="en-US" smtClean="0"/>
              <a:t>5/9/2018</a:t>
            </a:fld>
            <a:endParaRPr lang="en-US"/>
          </a:p>
        </p:txBody>
      </p:sp>
      <p:sp>
        <p:nvSpPr>
          <p:cNvPr id="5" name="Footer Placeholder 4">
            <a:extLst>
              <a:ext uri="{FF2B5EF4-FFF2-40B4-BE49-F238E27FC236}">
                <a16:creationId xmlns:a16="http://schemas.microsoft.com/office/drawing/2014/main" id="{47FCAD07-6D4C-4631-830B-E52508A3F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37144-E76F-4E6A-BE56-04493BE7BDF7}"/>
              </a:ext>
            </a:extLst>
          </p:cNvPr>
          <p:cNvSpPr>
            <a:spLocks noGrp="1"/>
          </p:cNvSpPr>
          <p:nvPr>
            <p:ph type="sldNum" sz="quarter" idx="12"/>
          </p:nvPr>
        </p:nvSpPr>
        <p:spPr/>
        <p:txBody>
          <a:bodyPr/>
          <a:lstStyle/>
          <a:p>
            <a:fld id="{BEAC7F50-B6DC-43D0-A4CF-EF32901425DA}" type="slidenum">
              <a:rPr lang="en-US" smtClean="0"/>
              <a:t>‹#›</a:t>
            </a:fld>
            <a:endParaRPr lang="en-US"/>
          </a:p>
        </p:txBody>
      </p:sp>
      <p:pic>
        <p:nvPicPr>
          <p:cNvPr id="7" name="Picture 10" descr="Hasil gambar untuk garuda png">
            <a:extLst>
              <a:ext uri="{FF2B5EF4-FFF2-40B4-BE49-F238E27FC236}">
                <a16:creationId xmlns:a16="http://schemas.microsoft.com/office/drawing/2014/main" id="{B69E7879-4575-4473-806F-A63952ED1BE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42714" y="75257"/>
            <a:ext cx="450380" cy="467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8413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6F63BB-5557-451C-BECA-988CDC8D01CC}"/>
              </a:ext>
            </a:extLst>
          </p:cNvPr>
          <p:cNvSpPr>
            <a:spLocks noGrp="1"/>
          </p:cNvSpPr>
          <p:nvPr>
            <p:ph type="dt" sz="half" idx="10"/>
          </p:nvPr>
        </p:nvSpPr>
        <p:spPr/>
        <p:txBody>
          <a:bodyPr/>
          <a:lstStyle/>
          <a:p>
            <a:fld id="{A0CC6EA3-64C7-476A-A13B-29FB4F5D962B}" type="datetimeFigureOut">
              <a:rPr lang="en-US" smtClean="0"/>
              <a:t>5/9/2018</a:t>
            </a:fld>
            <a:endParaRPr lang="en-US"/>
          </a:p>
        </p:txBody>
      </p:sp>
      <p:sp>
        <p:nvSpPr>
          <p:cNvPr id="5" name="Footer Placeholder 4">
            <a:extLst>
              <a:ext uri="{FF2B5EF4-FFF2-40B4-BE49-F238E27FC236}">
                <a16:creationId xmlns:a16="http://schemas.microsoft.com/office/drawing/2014/main" id="{47FCAD07-6D4C-4631-830B-E52508A3F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B37144-E76F-4E6A-BE56-04493BE7BDF7}"/>
              </a:ext>
            </a:extLst>
          </p:cNvPr>
          <p:cNvSpPr>
            <a:spLocks noGrp="1"/>
          </p:cNvSpPr>
          <p:nvPr>
            <p:ph type="sldNum" sz="quarter" idx="12"/>
          </p:nvPr>
        </p:nvSpPr>
        <p:spPr/>
        <p:txBody>
          <a:bodyPr/>
          <a:lstStyle/>
          <a:p>
            <a:fld id="{BEAC7F50-B6DC-43D0-A4CF-EF32901425DA}" type="slidenum">
              <a:rPr lang="en-US" smtClean="0"/>
              <a:t>‹#›</a:t>
            </a:fld>
            <a:endParaRPr lang="en-US"/>
          </a:p>
        </p:txBody>
      </p:sp>
      <p:pic>
        <p:nvPicPr>
          <p:cNvPr id="7" name="Picture 10" descr="Hasil gambar untuk garuda png">
            <a:extLst>
              <a:ext uri="{FF2B5EF4-FFF2-40B4-BE49-F238E27FC236}">
                <a16:creationId xmlns:a16="http://schemas.microsoft.com/office/drawing/2014/main" id="{B69E7879-4575-4473-806F-A63952ED1BE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42714" y="75257"/>
            <a:ext cx="450380" cy="467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6719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438636" y="127008"/>
            <a:ext cx="8345366" cy="392906"/>
          </a:xfrm>
        </p:spPr>
        <p:txBody>
          <a:bodyPr/>
          <a:lstStyle>
            <a:lvl1pPr>
              <a:defRPr>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9" descr="Type:FootnoteFooter;FootnoteCount:0;"/>
          <p:cNvSpPr>
            <a:spLocks noGrp="1"/>
          </p:cNvSpPr>
          <p:nvPr>
            <p:ph type="body" sz="quarter" idx="15" hasCustomPrompt="1"/>
          </p:nvPr>
        </p:nvSpPr>
        <p:spPr>
          <a:xfrm>
            <a:off x="397122" y="4698352"/>
            <a:ext cx="6921306" cy="179101"/>
          </a:xfrm>
        </p:spPr>
        <p:txBody>
          <a:bodyPr wrap="square" tIns="96689" bIns="32229" anchor="b" anchorCtr="0">
            <a:spAutoFit/>
          </a:bodyPr>
          <a:lstStyle>
            <a:lvl1pPr marL="47149" indent="-47149">
              <a:spcBef>
                <a:spcPts val="0"/>
              </a:spcBef>
              <a:defRPr sz="300" i="1">
                <a:latin typeface="Arial" panose="020B0604020202020204" pitchFamily="34" charset="0"/>
                <a:cs typeface="Arial" panose="020B0604020202020204" pitchFamily="34" charset="0"/>
              </a:defRPr>
            </a:lvl1pPr>
            <a:lvl2pPr marL="47149" indent="-47149">
              <a:defRPr sz="300" i="1">
                <a:latin typeface="Arial" panose="020B0604020202020204" pitchFamily="34" charset="0"/>
                <a:cs typeface="Arial" panose="020B0604020202020204" pitchFamily="34" charset="0"/>
              </a:defRPr>
            </a:lvl2pPr>
            <a:lvl3pPr marL="47149" indent="-47149">
              <a:defRPr sz="300" i="1">
                <a:latin typeface="Arial" panose="020B0604020202020204" pitchFamily="34" charset="0"/>
                <a:cs typeface="Arial" panose="020B0604020202020204" pitchFamily="34" charset="0"/>
              </a:defRPr>
            </a:lvl3pPr>
            <a:lvl4pPr marL="47149" indent="-47149">
              <a:defRPr sz="300" i="1">
                <a:latin typeface="Arial" panose="020B0604020202020204" pitchFamily="34" charset="0"/>
                <a:cs typeface="Arial" panose="020B0604020202020204" pitchFamily="34" charset="0"/>
              </a:defRPr>
            </a:lvl4pPr>
            <a:lvl5pPr marL="47149" indent="-47149">
              <a:defRPr sz="300" i="1">
                <a:latin typeface="Arial" panose="020B0604020202020204" pitchFamily="34" charset="0"/>
                <a:cs typeface="Arial" panose="020B0604020202020204" pitchFamily="34" charset="0"/>
              </a:defRPr>
            </a:lvl5pPr>
          </a:lstStyle>
          <a:p>
            <a:pPr lvl="0"/>
            <a:r>
              <a:rPr lang="en-US" dirty="0"/>
              <a:t>[Footnote]</a:t>
            </a:r>
          </a:p>
        </p:txBody>
      </p:sp>
    </p:spTree>
    <p:extLst>
      <p:ext uri="{BB962C8B-B14F-4D97-AF65-F5344CB8AC3E}">
        <p14:creationId xmlns:p14="http://schemas.microsoft.com/office/powerpoint/2010/main" val="1922121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Slide Number Placeholder 4"/>
          <p:cNvSpPr>
            <a:spLocks noGrp="1"/>
          </p:cNvSpPr>
          <p:nvPr>
            <p:ph type="sldNum" sz="quarter" idx="10"/>
          </p:nvPr>
        </p:nvSpPr>
        <p:spPr/>
        <p:txBody>
          <a:bodyPr/>
          <a:lstStyle>
            <a:lvl1pPr>
              <a:defRPr/>
            </a:lvl1pPr>
          </a:lstStyle>
          <a:p>
            <a:pPr>
              <a:defRPr/>
            </a:pPr>
            <a:fld id="{B7337703-40B2-44EB-B852-8B7868768EF4}" type="slidenum">
              <a:rPr lang="en-US">
                <a:solidFill>
                  <a:prstClr val="black"/>
                </a:solidFill>
              </a:rPr>
              <a:pPr>
                <a:defRPr/>
              </a:pPr>
              <a:t>‹#›</a:t>
            </a:fld>
            <a:endParaRPr lang="en-US">
              <a:solidFill>
                <a:prstClr val="black"/>
              </a:solidFill>
            </a:endParaRPr>
          </a:p>
        </p:txBody>
      </p:sp>
    </p:spTree>
    <p:extLst>
      <p:ext uri="{BB962C8B-B14F-4D97-AF65-F5344CB8AC3E}">
        <p14:creationId xmlns:p14="http://schemas.microsoft.com/office/powerpoint/2010/main" val="516503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defRPr>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9659724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defRPr>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1439722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defRPr>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446053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defRPr>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9230905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defRPr>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8183217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defRPr>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097051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indent="0">
              <a:defRPr>
                <a:solidFill>
                  <a:schemeClr val="tx1"/>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71619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90320" y="767564"/>
            <a:ext cx="8356209" cy="3840480"/>
          </a:xfrm>
        </p:spPr>
        <p:txBody>
          <a:bodyPr/>
          <a:lstStyle>
            <a:lvl1pPr>
              <a:buNone/>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itle 1"/>
          <p:cNvSpPr>
            <a:spLocks noGrp="1"/>
          </p:cNvSpPr>
          <p:nvPr>
            <p:ph type="title"/>
          </p:nvPr>
        </p:nvSpPr>
        <p:spPr>
          <a:xfrm>
            <a:off x="390320" y="138250"/>
            <a:ext cx="8356209" cy="392906"/>
          </a:xfrm>
        </p:spPr>
        <p:txBody>
          <a:bodyPr/>
          <a:lstStyle>
            <a:lvl1pPr>
              <a:defRPr lang="en-US" sz="1600" b="1" kern="1200" dirty="0">
                <a:solidFill>
                  <a:srgbClr val="1F497D"/>
                </a:solidFill>
                <a:latin typeface="Arial" panose="020B0604020202020204" pitchFamily="34" charset="0"/>
                <a:ea typeface="+mn-ea"/>
                <a:cs typeface="Calibri" panose="020F0502020204030204" pitchFamily="34" charset="0"/>
              </a:defRPr>
            </a:lvl1pPr>
          </a:lstStyle>
          <a:p>
            <a:pPr marR="0" lvl="0" algn="l" defTabSz="640556" rtl="0" fontAlgn="base" latinLnBrk="0">
              <a:lnSpc>
                <a:spcPts val="1592"/>
              </a:lnSpc>
              <a:spcBef>
                <a:spcPct val="0"/>
              </a:spcBef>
              <a:spcAft>
                <a:spcPct val="0"/>
              </a:spcAft>
              <a:buClrTx/>
              <a:buSzTx/>
              <a:buFontTx/>
              <a:buNone/>
              <a:defRPr/>
            </a:pPr>
            <a:r>
              <a:rPr lang="en-US"/>
              <a:t>Click to edit Master title style</a:t>
            </a:r>
            <a:endParaRPr lang="en-US" dirty="0"/>
          </a:p>
        </p:txBody>
      </p:sp>
    </p:spTree>
    <p:extLst>
      <p:ext uri="{BB962C8B-B14F-4D97-AF65-F5344CB8AC3E}">
        <p14:creationId xmlns:p14="http://schemas.microsoft.com/office/powerpoint/2010/main" val="14492372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Title Slide">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472" y="1202"/>
          <a:ext cx="1465" cy="1190"/>
        </p:xfrm>
        <a:graphic>
          <a:graphicData uri="http://schemas.openxmlformats.org/presentationml/2006/ole">
            <mc:AlternateContent xmlns:mc="http://schemas.openxmlformats.org/markup-compatibility/2006">
              <mc:Choice xmlns:v="urn:schemas-microsoft-com:vml" Requires="v">
                <p:oleObj spid="_x0000_s8287" name="think-cell Slide" r:id="rId4" imgW="270" imgH="270" progId="">
                  <p:embed/>
                </p:oleObj>
              </mc:Choice>
              <mc:Fallback>
                <p:oleObj name="think-cell Slide" r:id="rId4" imgW="270" imgH="27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2" y="1202"/>
                        <a:ext cx="1465"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2200104" y="2602422"/>
            <a:ext cx="4593911" cy="526878"/>
          </a:xfrm>
          <a:prstGeom prst="rect">
            <a:avLst/>
          </a:prstGeom>
          <a:noFill/>
        </p:spPr>
        <p:txBody>
          <a:bodyPr wrap="square" lIns="34098" tIns="17051" rIns="34098" bIns="17051" rtlCol="0">
            <a:spAutoFit/>
          </a:bodyPr>
          <a:lstStyle/>
          <a:p>
            <a:pPr algn="ctr" defTabSz="816054" fontAlgn="base">
              <a:spcBef>
                <a:spcPct val="0"/>
              </a:spcBef>
              <a:spcAft>
                <a:spcPct val="0"/>
              </a:spcAft>
            </a:pPr>
            <a:r>
              <a:rPr lang="id-ID" sz="800" b="1" dirty="0">
                <a:solidFill>
                  <a:srgbClr val="000000"/>
                </a:solidFill>
                <a:cs typeface="Arial" panose="020B0604020202020204" pitchFamily="34" charset="0"/>
              </a:rPr>
              <a:t>Kementerian Koordinator Bidang Perekonomian</a:t>
            </a:r>
          </a:p>
          <a:p>
            <a:pPr algn="ctr" defTabSz="816054" fontAlgn="base">
              <a:spcBef>
                <a:spcPct val="0"/>
              </a:spcBef>
              <a:spcAft>
                <a:spcPct val="0"/>
              </a:spcAft>
            </a:pPr>
            <a:r>
              <a:rPr lang="id-ID" sz="800" b="1" dirty="0">
                <a:solidFill>
                  <a:srgbClr val="000000"/>
                </a:solidFill>
                <a:cs typeface="Arial" panose="020B0604020202020204" pitchFamily="34" charset="0"/>
              </a:rPr>
              <a:t>Republik Indonesia</a:t>
            </a:r>
          </a:p>
          <a:p>
            <a:pPr algn="ctr" defTabSz="816054" fontAlgn="base">
              <a:spcBef>
                <a:spcPct val="0"/>
              </a:spcBef>
              <a:spcAft>
                <a:spcPct val="0"/>
              </a:spcAft>
            </a:pPr>
            <a:r>
              <a:rPr lang="id-ID" sz="800" b="1" dirty="0">
                <a:solidFill>
                  <a:srgbClr val="0000CC"/>
                </a:solidFill>
                <a:cs typeface="Arial" panose="020B0604020202020204" pitchFamily="34" charset="0"/>
              </a:rPr>
              <a:t>www.ekon.go.id  </a:t>
            </a:r>
          </a:p>
          <a:p>
            <a:pPr algn="ctr" defTabSz="816054" fontAlgn="base">
              <a:spcBef>
                <a:spcPct val="0"/>
              </a:spcBef>
              <a:spcAft>
                <a:spcPct val="0"/>
              </a:spcAft>
            </a:pPr>
            <a:r>
              <a:rPr lang="id-ID" sz="800" b="1" dirty="0">
                <a:solidFill>
                  <a:srgbClr val="0000CC"/>
                </a:solidFill>
                <a:cs typeface="Arial" panose="020B0604020202020204" pitchFamily="34" charset="0"/>
              </a:rPr>
              <a:t>2017</a:t>
            </a:r>
          </a:p>
        </p:txBody>
      </p:sp>
      <p:pic>
        <p:nvPicPr>
          <p:cNvPr id="857090" name="Picture 2" descr="Berkas:National emblem of Indonesia Garuda Pancasila.svg"/>
          <p:cNvPicPr>
            <a:picLocks noChangeAspect="1" noChangeArrowheads="1"/>
          </p:cNvPicPr>
          <p:nvPr/>
        </p:nvPicPr>
        <p:blipFill>
          <a:blip r:embed="rId6" cstate="screen"/>
          <a:srcRect/>
          <a:stretch>
            <a:fillRect/>
          </a:stretch>
        </p:blipFill>
        <p:spPr bwMode="auto">
          <a:xfrm>
            <a:off x="4028196" y="1731373"/>
            <a:ext cx="937716" cy="820712"/>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342874" y="203748"/>
            <a:ext cx="8440614" cy="4709287"/>
          </a:xfrm>
          <a:prstGeom prst="roundRect">
            <a:avLst>
              <a:gd name="adj" fmla="val 4972"/>
            </a:avLst>
          </a:prstGeom>
          <a:noFill/>
          <a:ln w="22225">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lIns="38530" tIns="19267" rIns="38530" bIns="19267" anchor="ctr"/>
          <a:lstStyle/>
          <a:p>
            <a:pPr algn="ctr" defTabSz="816054" fontAlgn="base">
              <a:spcBef>
                <a:spcPct val="0"/>
              </a:spcBef>
              <a:spcAft>
                <a:spcPct val="0"/>
              </a:spcAft>
              <a:defRPr/>
            </a:pPr>
            <a:endParaRPr lang="en-US" sz="800">
              <a:solidFill>
                <a:prstClr val="white"/>
              </a:solidFill>
            </a:endParaRPr>
          </a:p>
        </p:txBody>
      </p:sp>
    </p:spTree>
    <p:extLst>
      <p:ext uri="{BB962C8B-B14F-4D97-AF65-F5344CB8AC3E}">
        <p14:creationId xmlns:p14="http://schemas.microsoft.com/office/powerpoint/2010/main" val="2143540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Title Slide">
    <p:bg>
      <p:bgPr>
        <a:solidFill>
          <a:schemeClr val="bg1"/>
        </a:solidFill>
        <a:effectLst/>
      </p:bgPr>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nvPr>
        </p:nvGraphicFramePr>
        <p:xfrm>
          <a:off x="1472" y="1202"/>
          <a:ext cx="1465" cy="1190"/>
        </p:xfrm>
        <a:graphic>
          <a:graphicData uri="http://schemas.openxmlformats.org/presentationml/2006/ole">
            <mc:AlternateContent xmlns:mc="http://schemas.openxmlformats.org/markup-compatibility/2006">
              <mc:Choice xmlns:v="urn:schemas-microsoft-com:vml" Requires="v">
                <p:oleObj spid="_x0000_s9311" name="think-cell Slide" r:id="rId4" imgW="270" imgH="270" progId="">
                  <p:embed/>
                </p:oleObj>
              </mc:Choice>
              <mc:Fallback>
                <p:oleObj name="think-cell Slide" r:id="rId4" imgW="270" imgH="270" progId="">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2" y="1202"/>
                        <a:ext cx="1465"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Box 6"/>
          <p:cNvSpPr txBox="1"/>
          <p:nvPr/>
        </p:nvSpPr>
        <p:spPr>
          <a:xfrm>
            <a:off x="2200104" y="2602422"/>
            <a:ext cx="4593911" cy="434545"/>
          </a:xfrm>
          <a:prstGeom prst="rect">
            <a:avLst/>
          </a:prstGeom>
          <a:noFill/>
        </p:spPr>
        <p:txBody>
          <a:bodyPr wrap="square" lIns="34098" tIns="17051" rIns="34098" bIns="17051" rtlCol="0">
            <a:spAutoFit/>
          </a:bodyPr>
          <a:lstStyle/>
          <a:p>
            <a:pPr algn="ctr" defTabSz="816054" fontAlgn="base">
              <a:spcBef>
                <a:spcPct val="0"/>
              </a:spcBef>
              <a:spcAft>
                <a:spcPct val="0"/>
              </a:spcAft>
            </a:pPr>
            <a:r>
              <a:rPr lang="id-ID" sz="700" b="1" dirty="0">
                <a:solidFill>
                  <a:srgbClr val="000000"/>
                </a:solidFill>
                <a:cs typeface="Arial" panose="020B0604020202020204" pitchFamily="34" charset="0"/>
              </a:rPr>
              <a:t>Coordinating Ministry for Economic Affairs</a:t>
            </a:r>
          </a:p>
          <a:p>
            <a:pPr algn="ctr" defTabSz="816054" fontAlgn="base">
              <a:spcBef>
                <a:spcPct val="0"/>
              </a:spcBef>
              <a:spcAft>
                <a:spcPct val="0"/>
              </a:spcAft>
            </a:pPr>
            <a:r>
              <a:rPr lang="id-ID" sz="700" b="1" dirty="0">
                <a:solidFill>
                  <a:srgbClr val="000000"/>
                </a:solidFill>
                <a:cs typeface="Arial" panose="020B0604020202020204" pitchFamily="34" charset="0"/>
              </a:rPr>
              <a:t>The Republic of Indonesia</a:t>
            </a:r>
          </a:p>
          <a:p>
            <a:pPr algn="ctr" defTabSz="816054" fontAlgn="base">
              <a:spcBef>
                <a:spcPct val="0"/>
              </a:spcBef>
              <a:spcAft>
                <a:spcPct val="0"/>
              </a:spcAft>
            </a:pPr>
            <a:r>
              <a:rPr lang="id-ID" sz="600" b="1" dirty="0">
                <a:solidFill>
                  <a:srgbClr val="0000CC"/>
                </a:solidFill>
                <a:cs typeface="Arial" panose="020B0604020202020204" pitchFamily="34" charset="0"/>
              </a:rPr>
              <a:t>www.ekon.go.id  </a:t>
            </a:r>
          </a:p>
          <a:p>
            <a:pPr algn="ctr" defTabSz="816054" fontAlgn="base">
              <a:spcBef>
                <a:spcPct val="0"/>
              </a:spcBef>
              <a:spcAft>
                <a:spcPct val="0"/>
              </a:spcAft>
            </a:pPr>
            <a:r>
              <a:rPr lang="id-ID" sz="600" b="1" dirty="0">
                <a:solidFill>
                  <a:srgbClr val="0000CC"/>
                </a:solidFill>
                <a:cs typeface="Arial" panose="020B0604020202020204" pitchFamily="34" charset="0"/>
              </a:rPr>
              <a:t>2015</a:t>
            </a:r>
          </a:p>
        </p:txBody>
      </p:sp>
      <p:pic>
        <p:nvPicPr>
          <p:cNvPr id="857090" name="Picture 2" descr="Berkas:National emblem of Indonesia Garuda Pancasila.svg"/>
          <p:cNvPicPr>
            <a:picLocks noChangeAspect="1" noChangeArrowheads="1"/>
          </p:cNvPicPr>
          <p:nvPr/>
        </p:nvPicPr>
        <p:blipFill>
          <a:blip r:embed="rId6" cstate="screen"/>
          <a:srcRect/>
          <a:stretch>
            <a:fillRect/>
          </a:stretch>
        </p:blipFill>
        <p:spPr bwMode="auto">
          <a:xfrm>
            <a:off x="4028196" y="1731373"/>
            <a:ext cx="937716" cy="820712"/>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342874" y="203748"/>
            <a:ext cx="8440614" cy="4709287"/>
          </a:xfrm>
          <a:prstGeom prst="roundRect">
            <a:avLst>
              <a:gd name="adj" fmla="val 4972"/>
            </a:avLst>
          </a:prstGeom>
          <a:noFill/>
          <a:ln w="22225">
            <a:solidFill>
              <a:srgbClr val="002776"/>
            </a:solidFill>
          </a:ln>
        </p:spPr>
        <p:style>
          <a:lnRef idx="2">
            <a:schemeClr val="accent1">
              <a:shade val="50000"/>
            </a:schemeClr>
          </a:lnRef>
          <a:fillRef idx="1">
            <a:schemeClr val="accent1"/>
          </a:fillRef>
          <a:effectRef idx="0">
            <a:schemeClr val="accent1"/>
          </a:effectRef>
          <a:fontRef idx="minor">
            <a:schemeClr val="lt1"/>
          </a:fontRef>
        </p:style>
        <p:txBody>
          <a:bodyPr lIns="38530" tIns="19267" rIns="38530" bIns="19267" anchor="ctr"/>
          <a:lstStyle/>
          <a:p>
            <a:pPr algn="ctr" defTabSz="816054" fontAlgn="base">
              <a:spcBef>
                <a:spcPct val="0"/>
              </a:spcBef>
              <a:spcAft>
                <a:spcPct val="0"/>
              </a:spcAft>
              <a:defRPr/>
            </a:pPr>
            <a:endParaRPr lang="en-US" sz="800">
              <a:solidFill>
                <a:prstClr val="white"/>
              </a:solidFill>
            </a:endParaRPr>
          </a:p>
        </p:txBody>
      </p:sp>
    </p:spTree>
    <p:extLst>
      <p:ext uri="{BB962C8B-B14F-4D97-AF65-F5344CB8AC3E}">
        <p14:creationId xmlns:p14="http://schemas.microsoft.com/office/powerpoint/2010/main" val="4042365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4" name="Date Placeholder 3"/>
          <p:cNvSpPr>
            <a:spLocks noGrp="1"/>
          </p:cNvSpPr>
          <p:nvPr>
            <p:ph type="dt" sz="half" idx="10"/>
          </p:nvPr>
        </p:nvSpPr>
        <p:spPr>
          <a:xfrm>
            <a:off x="6629401" y="4686300"/>
            <a:ext cx="1905000" cy="342900"/>
          </a:xfrm>
          <a:prstGeom prst="rect">
            <a:avLst/>
          </a:prstGeom>
        </p:spPr>
        <p:txBody>
          <a:bodyPr lIns="68566" tIns="34283" rIns="68566" bIns="34283"/>
          <a:lstStyle>
            <a:lvl1pPr>
              <a:defRPr/>
            </a:lvl1pPr>
          </a:lstStyle>
          <a:p>
            <a:pPr defTabSz="816054"/>
            <a:fld id="{39E063D7-A432-4DAF-ABF2-6DB329E13417}" type="datetime1">
              <a:rPr lang="en-US" sz="1600" smtClean="0">
                <a:solidFill>
                  <a:srgbClr val="000000"/>
                </a:solidFill>
              </a:rPr>
              <a:t>5/9/2018</a:t>
            </a:fld>
            <a:endParaRPr lang="id-ID" sz="1600">
              <a:solidFill>
                <a:srgbClr val="000000"/>
              </a:solidFill>
            </a:endParaRPr>
          </a:p>
        </p:txBody>
      </p:sp>
      <p:sp>
        <p:nvSpPr>
          <p:cNvPr id="5" name="Footer Placeholder 4"/>
          <p:cNvSpPr>
            <a:spLocks noGrp="1"/>
          </p:cNvSpPr>
          <p:nvPr>
            <p:ph type="ftr" sz="quarter" idx="11"/>
          </p:nvPr>
        </p:nvSpPr>
        <p:spPr>
          <a:xfrm>
            <a:off x="3276601" y="4686300"/>
            <a:ext cx="2895600" cy="342900"/>
          </a:xfrm>
          <a:prstGeom prst="rect">
            <a:avLst/>
          </a:prstGeom>
        </p:spPr>
        <p:txBody>
          <a:bodyPr lIns="68566" tIns="34283" rIns="68566" bIns="34283"/>
          <a:lstStyle>
            <a:lvl1pPr>
              <a:defRPr/>
            </a:lvl1pPr>
          </a:lstStyle>
          <a:p>
            <a:pPr defTabSz="816054"/>
            <a:endParaRPr lang="id-ID" sz="1600">
              <a:solidFill>
                <a:srgbClr val="000000"/>
              </a:solidFill>
            </a:endParaRPr>
          </a:p>
        </p:txBody>
      </p:sp>
      <p:sp>
        <p:nvSpPr>
          <p:cNvPr id="6" name="Slide Number Placeholder 5"/>
          <p:cNvSpPr>
            <a:spLocks noGrp="1"/>
          </p:cNvSpPr>
          <p:nvPr>
            <p:ph type="sldNum" sz="quarter" idx="12"/>
          </p:nvPr>
        </p:nvSpPr>
        <p:spPr>
          <a:xfrm>
            <a:off x="1524001" y="4686300"/>
            <a:ext cx="1295400" cy="342900"/>
          </a:xfrm>
          <a:prstGeom prst="rect">
            <a:avLst/>
          </a:prstGeom>
        </p:spPr>
        <p:txBody>
          <a:bodyPr lIns="68566" tIns="34283" rIns="68566" bIns="34283"/>
          <a:lstStyle>
            <a:lvl1pPr>
              <a:defRPr/>
            </a:lvl1pPr>
          </a:lstStyle>
          <a:p>
            <a:pPr defTabSz="816054"/>
            <a:fld id="{2761901A-770B-4BE1-BB80-F8BA0E7FA7CC}" type="slidenum">
              <a:rPr lang="id-ID" sz="1600" smtClean="0">
                <a:solidFill>
                  <a:srgbClr val="000000"/>
                </a:solidFill>
              </a:rPr>
              <a:pPr defTabSz="816054"/>
              <a:t>‹#›</a:t>
            </a:fld>
            <a:endParaRPr lang="id-ID" sz="1600">
              <a:solidFill>
                <a:srgbClr val="000000"/>
              </a:solidFill>
            </a:endParaRPr>
          </a:p>
        </p:txBody>
      </p:sp>
    </p:spTree>
    <p:extLst>
      <p:ext uri="{BB962C8B-B14F-4D97-AF65-F5344CB8AC3E}">
        <p14:creationId xmlns:p14="http://schemas.microsoft.com/office/powerpoint/2010/main" val="76284389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15"/>
            </p:custDataLst>
          </p:nvPr>
        </p:nvGraphicFramePr>
        <p:xfrm>
          <a:off x="1471" y="1200"/>
          <a:ext cx="1465" cy="1190"/>
        </p:xfrm>
        <a:graphic>
          <a:graphicData uri="http://schemas.openxmlformats.org/presentationml/2006/ole">
            <mc:AlternateContent xmlns:mc="http://schemas.openxmlformats.org/markup-compatibility/2006">
              <mc:Choice xmlns:v="urn:schemas-microsoft-com:vml" Requires="v">
                <p:oleObj spid="_x0000_s5215" name="think-cell Slide" r:id="rId16" imgW="270" imgH="270" progId="">
                  <p:embed/>
                </p:oleObj>
              </mc:Choice>
              <mc:Fallback>
                <p:oleObj name="think-cell Slide" r:id="rId16" imgW="270" imgH="270" progId="">
                  <p:embed/>
                  <p:pic>
                    <p:nvPicPr>
                      <p:cNvPr id="0" name="Picture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71" y="1200"/>
                        <a:ext cx="1465"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Rectangle 14"/>
          <p:cNvSpPr/>
          <p:nvPr/>
        </p:nvSpPr>
        <p:spPr bwMode="auto">
          <a:xfrm>
            <a:off x="8579198" y="4810667"/>
            <a:ext cx="226762" cy="342900"/>
          </a:xfrm>
          <a:prstGeom prst="rect">
            <a:avLst/>
          </a:prstGeom>
          <a:solidFill>
            <a:srgbClr val="0070C0"/>
          </a:solidFill>
          <a:ln w="12700" cap="flat" cmpd="sng" algn="ctr">
            <a:noFill/>
            <a:prstDash val="solid"/>
            <a:round/>
            <a:headEnd type="none" w="med" len="med"/>
            <a:tailEnd type="none" w="med" len="med"/>
          </a:ln>
          <a:effectLst/>
        </p:spPr>
        <p:txBody>
          <a:bodyPr vert="horz" wrap="square" lIns="30851" tIns="30851" rIns="30851" bIns="30851" numCol="1" rtlCol="0" anchor="ctr" anchorCtr="1" compatLnSpc="1"/>
          <a:lstStyle/>
          <a:p>
            <a:pPr algn="ctr" defTabSz="816054" eaLnBrk="0" fontAlgn="base" hangingPunct="0">
              <a:lnSpc>
                <a:spcPct val="106000"/>
              </a:lnSpc>
              <a:spcBef>
                <a:spcPct val="0"/>
              </a:spcBef>
              <a:spcAft>
                <a:spcPct val="0"/>
              </a:spcAft>
            </a:pPr>
            <a:endParaRPr lang="en-US" sz="600" b="1" dirty="0">
              <a:solidFill>
                <a:srgbClr val="FFFFFF"/>
              </a:solidFill>
              <a:cs typeface="Arial" panose="020B0604020202020204" pitchFamily="34" charset="0"/>
            </a:endParaRPr>
          </a:p>
        </p:txBody>
      </p:sp>
      <p:sp>
        <p:nvSpPr>
          <p:cNvPr id="6147" name="Rectangle 3"/>
          <p:cNvSpPr>
            <a:spLocks noGrp="1" noChangeArrowheads="1"/>
          </p:cNvSpPr>
          <p:nvPr>
            <p:ph type="body" idx="1"/>
          </p:nvPr>
        </p:nvSpPr>
        <p:spPr bwMode="gray">
          <a:xfrm>
            <a:off x="390320" y="745079"/>
            <a:ext cx="8356209" cy="4029871"/>
          </a:xfrm>
          <a:prstGeom prst="rect">
            <a:avLst/>
          </a:prstGeom>
          <a:noFill/>
          <a:ln w="9525" algn="ctr">
            <a:noFill/>
            <a:miter lim="800000"/>
          </a:ln>
        </p:spPr>
        <p:txBody>
          <a:bodyPr vert="horz" wrap="square" lIns="0" tIns="0" rIns="0" bIns="0" numCol="1" anchor="t" anchorCtr="0" compatLnSpc="1"/>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146" name="Rectangle 2"/>
          <p:cNvSpPr>
            <a:spLocks noGrp="1" noChangeArrowheads="1"/>
          </p:cNvSpPr>
          <p:nvPr>
            <p:ph type="title"/>
          </p:nvPr>
        </p:nvSpPr>
        <p:spPr bwMode="gray">
          <a:xfrm>
            <a:off x="390320" y="98308"/>
            <a:ext cx="8356209" cy="480060"/>
          </a:xfrm>
          <a:prstGeom prst="rect">
            <a:avLst/>
          </a:prstGeom>
          <a:noFill/>
          <a:ln w="9525">
            <a:noFill/>
            <a:miter lim="800000"/>
          </a:ln>
        </p:spPr>
        <p:txBody>
          <a:bodyPr vert="horz" wrap="square" lIns="0" tIns="0" rIns="0" bIns="0" numCol="1" anchor="ctr" anchorCtr="0" compatLnSpc="1"/>
          <a:lstStyle/>
          <a:p>
            <a:pPr marR="0" lvl="0" algn="l" defTabSz="640556" rtl="0" fontAlgn="base" latinLnBrk="0">
              <a:lnSpc>
                <a:spcPts val="1592"/>
              </a:lnSpc>
              <a:spcBef>
                <a:spcPct val="0"/>
              </a:spcBef>
              <a:spcAft>
                <a:spcPct val="0"/>
              </a:spcAft>
              <a:buClrTx/>
              <a:buSzTx/>
              <a:buFontTx/>
              <a:buNone/>
              <a:defRPr/>
            </a:pPr>
            <a:r>
              <a:rPr lang="en-US"/>
              <a:t>Click to edit Master title style</a:t>
            </a:r>
            <a:endParaRPr lang="en-US" dirty="0"/>
          </a:p>
        </p:txBody>
      </p:sp>
      <p:sp>
        <p:nvSpPr>
          <p:cNvPr id="3699717" name="Text Box 5"/>
          <p:cNvSpPr txBox="1">
            <a:spLocks noChangeArrowheads="1"/>
          </p:cNvSpPr>
          <p:nvPr/>
        </p:nvSpPr>
        <p:spPr bwMode="gray">
          <a:xfrm>
            <a:off x="8641055" y="4920222"/>
            <a:ext cx="118623" cy="114198"/>
          </a:xfrm>
          <a:prstGeom prst="rect">
            <a:avLst/>
          </a:prstGeom>
          <a:noFill/>
          <a:ln w="12700">
            <a:noFill/>
            <a:miter lim="800000"/>
          </a:ln>
          <a:effectLst>
            <a:prstShdw prst="shdw17" dist="17961" dir="2700000">
              <a:srgbClr val="DDDDDD">
                <a:gamma/>
                <a:shade val="60000"/>
                <a:invGamma/>
              </a:srgbClr>
            </a:prstShdw>
          </a:effectLst>
        </p:spPr>
        <p:txBody>
          <a:bodyPr wrap="none" lIns="0" tIns="0" rIns="0" bIns="0" anchor="b" anchorCtr="1">
            <a:spAutoFit/>
          </a:bodyPr>
          <a:lstStyle/>
          <a:p>
            <a:pPr algn="ctr" defTabSz="816054" eaLnBrk="0" fontAlgn="base" hangingPunct="0">
              <a:lnSpc>
                <a:spcPct val="106000"/>
              </a:lnSpc>
              <a:spcBef>
                <a:spcPct val="0"/>
              </a:spcBef>
              <a:spcAft>
                <a:spcPct val="0"/>
              </a:spcAft>
              <a:buClr>
                <a:srgbClr val="000000"/>
              </a:buClr>
              <a:buSzPct val="65000"/>
              <a:buFont typeface="Wingdings" panose="05000000000000000000" pitchFamily="2" charset="2"/>
              <a:buNone/>
              <a:defRPr/>
            </a:pPr>
            <a:r>
              <a:rPr lang="en-US" sz="500" dirty="0">
                <a:solidFill>
                  <a:srgbClr val="FFFFFF"/>
                </a:solidFill>
                <a:latin typeface="Arial Narrow" panose="020B0606020202030204" pitchFamily="34" charset="0"/>
                <a:cs typeface="Arial" panose="020B0604020202020204" pitchFamily="34" charset="0"/>
              </a:rPr>
              <a:t> </a:t>
            </a:r>
            <a:fld id="{AA9DB911-D3CF-4C7E-931E-2C8A598B623B}" type="slidenum">
              <a:rPr lang="en-US" sz="700" dirty="0">
                <a:solidFill>
                  <a:srgbClr val="FFFFFF"/>
                </a:solidFill>
                <a:latin typeface="Arial Narrow" panose="020B0606020202030204" pitchFamily="34" charset="0"/>
                <a:cs typeface="Arial" panose="020B0604020202020204" pitchFamily="34" charset="0"/>
              </a:rPr>
              <a:pPr algn="ctr" defTabSz="816054" eaLnBrk="0" fontAlgn="base" hangingPunct="0">
                <a:lnSpc>
                  <a:spcPct val="106000"/>
                </a:lnSpc>
                <a:spcBef>
                  <a:spcPct val="0"/>
                </a:spcBef>
                <a:spcAft>
                  <a:spcPct val="0"/>
                </a:spcAft>
                <a:buClr>
                  <a:srgbClr val="000000"/>
                </a:buClr>
                <a:buSzPct val="65000"/>
                <a:buFont typeface="Wingdings" panose="05000000000000000000" pitchFamily="2" charset="2"/>
                <a:buNone/>
                <a:defRPr/>
              </a:pPr>
              <a:t>‹#›</a:t>
            </a:fld>
            <a:r>
              <a:rPr lang="en-US" sz="500" dirty="0">
                <a:solidFill>
                  <a:srgbClr val="FFFFFF"/>
                </a:solidFill>
                <a:latin typeface="Arial Narrow" panose="020B0606020202030204" pitchFamily="34" charset="0"/>
                <a:cs typeface="Arial" panose="020B0604020202020204" pitchFamily="34" charset="0"/>
              </a:rPr>
              <a:t> </a:t>
            </a:r>
          </a:p>
        </p:txBody>
      </p:sp>
      <p:cxnSp>
        <p:nvCxnSpPr>
          <p:cNvPr id="10" name="Straight Connector 9"/>
          <p:cNvCxnSpPr/>
          <p:nvPr/>
        </p:nvCxnSpPr>
        <p:spPr>
          <a:xfrm>
            <a:off x="415638" y="571500"/>
            <a:ext cx="8312727"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377175"/>
      </p:ext>
    </p:extLst>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 id="2147483771" r:id="rId12"/>
  </p:sldLayoutIdLst>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left)">
                                      <p:cBhvr>
                                        <p:cTn id="7" dur="500"/>
                                        <p:tgtEl>
                                          <p:spTgt spid="614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47">
                                            <p:txEl>
                                              <p:pRg st="0" end="0"/>
                                            </p:txEl>
                                          </p:spTgt>
                                        </p:tgtEl>
                                        <p:attrNameLst>
                                          <p:attrName>style.visibility</p:attrName>
                                        </p:attrNameLst>
                                      </p:cBhvr>
                                      <p:to>
                                        <p:strVal val="visible"/>
                                      </p:to>
                                    </p:set>
                                    <p:animEffect transition="in" filter="wipe(left)">
                                      <p:cBhvr>
                                        <p:cTn id="11" dur="500"/>
                                        <p:tgtEl>
                                          <p:spTgt spid="614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147">
                                            <p:txEl>
                                              <p:pRg st="1" end="1"/>
                                            </p:txEl>
                                          </p:spTgt>
                                        </p:tgtEl>
                                        <p:attrNameLst>
                                          <p:attrName>style.visibility</p:attrName>
                                        </p:attrNameLst>
                                      </p:cBhvr>
                                      <p:to>
                                        <p:strVal val="visible"/>
                                      </p:to>
                                    </p:set>
                                    <p:animEffect transition="in" filter="wipe(left)">
                                      <p:cBhvr>
                                        <p:cTn id="14" dur="500"/>
                                        <p:tgtEl>
                                          <p:spTgt spid="6147">
                                            <p:txEl>
                                              <p:pRg st="1" end="1"/>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wipe(left)">
                                      <p:cBhvr>
                                        <p:cTn id="17" dur="500"/>
                                        <p:tgtEl>
                                          <p:spTgt spid="6147">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147">
                                            <p:txEl>
                                              <p:pRg st="3" end="3"/>
                                            </p:txEl>
                                          </p:spTgt>
                                        </p:tgtEl>
                                        <p:attrNameLst>
                                          <p:attrName>style.visibility</p:attrName>
                                        </p:attrNameLst>
                                      </p:cBhvr>
                                      <p:to>
                                        <p:strVal val="visible"/>
                                      </p:to>
                                    </p:set>
                                    <p:animEffect transition="in" filter="wipe(left)">
                                      <p:cBhvr>
                                        <p:cTn id="20" dur="500"/>
                                        <p:tgtEl>
                                          <p:spTgt spid="61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autoUpdateAnimBg="0" advAuto="0"/>
      <p:bldP spid="6146" grpId="0" autoUpdateAnimBg="0"/>
    </p:bldLst>
  </p:timing>
  <p:hf hdr="0" ftr="0" dt="0"/>
  <p:txStyles>
    <p:titleStyle>
      <a:lvl1pPr marL="25479" indent="0" algn="l" rtl="0" eaLnBrk="1" fontAlgn="base" hangingPunct="1">
        <a:lnSpc>
          <a:spcPct val="100000"/>
        </a:lnSpc>
        <a:spcBef>
          <a:spcPct val="0"/>
        </a:spcBef>
        <a:spcAft>
          <a:spcPct val="0"/>
        </a:spcAft>
        <a:defRPr lang="en-US" sz="1600" b="1" kern="1200" dirty="0" smtClean="0">
          <a:solidFill>
            <a:srgbClr val="1F497D"/>
          </a:solidFill>
          <a:latin typeface="Arial" panose="020B0604020202020204" pitchFamily="34" charset="0"/>
          <a:ea typeface="+mn-ea"/>
          <a:cs typeface="Calibri" panose="020F0502020204030204" pitchFamily="34" charset="0"/>
        </a:defRPr>
      </a:lvl1pPr>
      <a:lvl2pPr algn="l" rtl="0" eaLnBrk="1" fontAlgn="base" hangingPunct="1">
        <a:lnSpc>
          <a:spcPct val="106000"/>
        </a:lnSpc>
        <a:spcBef>
          <a:spcPct val="0"/>
        </a:spcBef>
        <a:spcAft>
          <a:spcPct val="0"/>
        </a:spcAft>
        <a:defRPr b="1">
          <a:solidFill>
            <a:srgbClr val="0070C0"/>
          </a:solidFill>
          <a:latin typeface="Arial" panose="020B0604020202020204" pitchFamily="34" charset="0"/>
          <a:cs typeface="Arial" panose="020B0604020202020204" pitchFamily="34" charset="0"/>
        </a:defRPr>
      </a:lvl2pPr>
      <a:lvl3pPr algn="l" rtl="0" eaLnBrk="1" fontAlgn="base" hangingPunct="1">
        <a:lnSpc>
          <a:spcPct val="106000"/>
        </a:lnSpc>
        <a:spcBef>
          <a:spcPct val="0"/>
        </a:spcBef>
        <a:spcAft>
          <a:spcPct val="0"/>
        </a:spcAft>
        <a:defRPr b="1">
          <a:solidFill>
            <a:srgbClr val="0070C0"/>
          </a:solidFill>
          <a:latin typeface="Arial" panose="020B0604020202020204" pitchFamily="34" charset="0"/>
          <a:cs typeface="Arial" panose="020B0604020202020204" pitchFamily="34" charset="0"/>
        </a:defRPr>
      </a:lvl3pPr>
      <a:lvl4pPr algn="l" rtl="0" eaLnBrk="1" fontAlgn="base" hangingPunct="1">
        <a:lnSpc>
          <a:spcPct val="106000"/>
        </a:lnSpc>
        <a:spcBef>
          <a:spcPct val="0"/>
        </a:spcBef>
        <a:spcAft>
          <a:spcPct val="0"/>
        </a:spcAft>
        <a:defRPr b="1">
          <a:solidFill>
            <a:srgbClr val="0070C0"/>
          </a:solidFill>
          <a:latin typeface="Arial" panose="020B0604020202020204" pitchFamily="34" charset="0"/>
          <a:cs typeface="Arial" panose="020B0604020202020204" pitchFamily="34" charset="0"/>
        </a:defRPr>
      </a:lvl4pPr>
      <a:lvl5pPr algn="l" rtl="0" eaLnBrk="1" fontAlgn="base" hangingPunct="1">
        <a:lnSpc>
          <a:spcPct val="106000"/>
        </a:lnSpc>
        <a:spcBef>
          <a:spcPct val="0"/>
        </a:spcBef>
        <a:spcAft>
          <a:spcPct val="0"/>
        </a:spcAft>
        <a:defRPr b="1">
          <a:solidFill>
            <a:srgbClr val="0070C0"/>
          </a:solidFill>
          <a:latin typeface="Arial" panose="020B0604020202020204" pitchFamily="34" charset="0"/>
          <a:cs typeface="Arial" panose="020B0604020202020204" pitchFamily="34" charset="0"/>
        </a:defRPr>
      </a:lvl5pPr>
      <a:lvl6pPr marL="192881" algn="l" rtl="0" eaLnBrk="1" fontAlgn="base" hangingPunct="1">
        <a:lnSpc>
          <a:spcPct val="106000"/>
        </a:lnSpc>
        <a:spcBef>
          <a:spcPct val="0"/>
        </a:spcBef>
        <a:spcAft>
          <a:spcPct val="0"/>
        </a:spcAft>
        <a:defRPr sz="700" b="1">
          <a:solidFill>
            <a:schemeClr val="tx1"/>
          </a:solidFill>
          <a:latin typeface="Arial" panose="020B0604020202020204" pitchFamily="34" charset="0"/>
        </a:defRPr>
      </a:lvl6pPr>
      <a:lvl7pPr marL="385763" algn="l" rtl="0" eaLnBrk="1" fontAlgn="base" hangingPunct="1">
        <a:lnSpc>
          <a:spcPct val="106000"/>
        </a:lnSpc>
        <a:spcBef>
          <a:spcPct val="0"/>
        </a:spcBef>
        <a:spcAft>
          <a:spcPct val="0"/>
        </a:spcAft>
        <a:defRPr sz="700" b="1">
          <a:solidFill>
            <a:schemeClr val="tx1"/>
          </a:solidFill>
          <a:latin typeface="Arial" panose="020B0604020202020204" pitchFamily="34" charset="0"/>
        </a:defRPr>
      </a:lvl7pPr>
      <a:lvl8pPr marL="578406" algn="l" rtl="0" eaLnBrk="1" fontAlgn="base" hangingPunct="1">
        <a:lnSpc>
          <a:spcPct val="106000"/>
        </a:lnSpc>
        <a:spcBef>
          <a:spcPct val="0"/>
        </a:spcBef>
        <a:spcAft>
          <a:spcPct val="0"/>
        </a:spcAft>
        <a:defRPr sz="700" b="1">
          <a:solidFill>
            <a:schemeClr val="tx1"/>
          </a:solidFill>
          <a:latin typeface="Arial" panose="020B0604020202020204" pitchFamily="34" charset="0"/>
        </a:defRPr>
      </a:lvl8pPr>
      <a:lvl9pPr marL="771287" algn="l" rtl="0" eaLnBrk="1" fontAlgn="base" hangingPunct="1">
        <a:lnSpc>
          <a:spcPct val="106000"/>
        </a:lnSpc>
        <a:spcBef>
          <a:spcPct val="0"/>
        </a:spcBef>
        <a:spcAft>
          <a:spcPct val="0"/>
        </a:spcAft>
        <a:defRPr sz="700" b="1">
          <a:solidFill>
            <a:schemeClr val="tx1"/>
          </a:solidFill>
          <a:latin typeface="Arial" panose="020B0604020202020204" pitchFamily="34" charset="0"/>
        </a:defRPr>
      </a:lvl9pPr>
    </p:titleStyle>
    <p:bodyStyle>
      <a:lvl1pPr marL="144542" indent="-144542" algn="l" rtl="0" eaLnBrk="1" fontAlgn="base" hangingPunct="1">
        <a:lnSpc>
          <a:spcPct val="106000"/>
        </a:lnSpc>
        <a:spcBef>
          <a:spcPct val="80000"/>
        </a:spcBef>
        <a:spcAft>
          <a:spcPct val="0"/>
        </a:spcAft>
        <a:buClr>
          <a:schemeClr val="tx1"/>
        </a:buClr>
        <a:buSzPct val="100000"/>
        <a:buFont typeface="Wingdings" panose="05000000000000000000" pitchFamily="2" charset="2"/>
        <a:buNone/>
        <a:defRPr sz="600" b="1">
          <a:solidFill>
            <a:schemeClr val="tx1"/>
          </a:solidFill>
          <a:latin typeface="Arial" panose="020B0604020202020204" pitchFamily="34" charset="0"/>
          <a:ea typeface="+mn-ea"/>
          <a:cs typeface="Arial" panose="020B0604020202020204" pitchFamily="34" charset="0"/>
        </a:defRPr>
      </a:lvl1pPr>
      <a:lvl2pPr marL="144066" indent="-143351" algn="l" rtl="0" eaLnBrk="1" fontAlgn="base" hangingPunct="1">
        <a:lnSpc>
          <a:spcPct val="106000"/>
        </a:lnSpc>
        <a:spcBef>
          <a:spcPct val="80000"/>
        </a:spcBef>
        <a:spcAft>
          <a:spcPct val="0"/>
        </a:spcAft>
        <a:buClr>
          <a:schemeClr val="tx1"/>
        </a:buClr>
        <a:buFont typeface="Wingdings" panose="05000000000000000000" pitchFamily="2" charset="2"/>
        <a:buChar char="§"/>
        <a:tabLst>
          <a:tab pos="120968" algn="l"/>
        </a:tabLst>
        <a:defRPr sz="600">
          <a:solidFill>
            <a:schemeClr val="tx1"/>
          </a:solidFill>
          <a:latin typeface="Arial" panose="020B0604020202020204" pitchFamily="34" charset="0"/>
          <a:cs typeface="Arial" panose="020B0604020202020204" pitchFamily="34" charset="0"/>
        </a:defRPr>
      </a:lvl2pPr>
      <a:lvl3pPr marL="264557" indent="-120491" algn="l" rtl="0" eaLnBrk="1" fontAlgn="base" hangingPunct="1">
        <a:lnSpc>
          <a:spcPct val="106000"/>
        </a:lnSpc>
        <a:spcBef>
          <a:spcPct val="40000"/>
        </a:spcBef>
        <a:spcAft>
          <a:spcPct val="0"/>
        </a:spcAft>
        <a:buClr>
          <a:schemeClr val="tx1"/>
        </a:buClr>
        <a:buFont typeface="Wingdings" panose="05000000000000000000" pitchFamily="2" charset="2"/>
        <a:buChar char="§"/>
        <a:defRPr sz="600">
          <a:solidFill>
            <a:schemeClr val="tx1"/>
          </a:solidFill>
          <a:latin typeface="Arial" panose="020B0604020202020204" pitchFamily="34" charset="0"/>
          <a:cs typeface="Arial" panose="020B0604020202020204" pitchFamily="34" charset="0"/>
        </a:defRPr>
      </a:lvl3pPr>
      <a:lvl4pPr marL="385763" indent="-121206" algn="l" rtl="0" eaLnBrk="1" fontAlgn="base" hangingPunct="1">
        <a:lnSpc>
          <a:spcPct val="106000"/>
        </a:lnSpc>
        <a:spcBef>
          <a:spcPct val="20000"/>
        </a:spcBef>
        <a:spcAft>
          <a:spcPct val="0"/>
        </a:spcAft>
        <a:buClr>
          <a:schemeClr val="tx1"/>
        </a:buClr>
        <a:buFont typeface="Wingdings" panose="05000000000000000000" pitchFamily="2" charset="2"/>
        <a:buChar char="§"/>
        <a:defRPr sz="600">
          <a:solidFill>
            <a:schemeClr val="tx1"/>
          </a:solidFill>
          <a:latin typeface="Arial" panose="020B0604020202020204" pitchFamily="34" charset="0"/>
          <a:cs typeface="Arial" panose="020B0604020202020204" pitchFamily="34" charset="0"/>
        </a:defRPr>
      </a:lvl4pPr>
      <a:lvl5pPr marL="609838" indent="-99774" algn="l" rtl="0" eaLnBrk="1" fontAlgn="base" hangingPunct="1">
        <a:spcBef>
          <a:spcPct val="20000"/>
        </a:spcBef>
        <a:spcAft>
          <a:spcPct val="0"/>
        </a:spcAft>
        <a:buClr>
          <a:schemeClr val="tx1"/>
        </a:buClr>
        <a:buChar char="–"/>
        <a:defRPr sz="500">
          <a:solidFill>
            <a:schemeClr val="tx1"/>
          </a:solidFill>
          <a:latin typeface="+mn-lt"/>
          <a:cs typeface="Arial" panose="020B0604020202020204" pitchFamily="34" charset="0"/>
        </a:defRPr>
      </a:lvl5pPr>
      <a:lvl6pPr marL="802719" indent="-99774" algn="l" rtl="0" eaLnBrk="1" fontAlgn="base" hangingPunct="1">
        <a:spcBef>
          <a:spcPct val="20000"/>
        </a:spcBef>
        <a:spcAft>
          <a:spcPct val="0"/>
        </a:spcAft>
        <a:buClr>
          <a:schemeClr val="tx1"/>
        </a:buClr>
        <a:buChar char="–"/>
        <a:defRPr sz="500">
          <a:solidFill>
            <a:schemeClr val="tx1"/>
          </a:solidFill>
          <a:latin typeface="+mn-lt"/>
        </a:defRPr>
      </a:lvl6pPr>
      <a:lvl7pPr marL="995601" indent="-99774" algn="l" rtl="0" eaLnBrk="1" fontAlgn="base" hangingPunct="1">
        <a:spcBef>
          <a:spcPct val="20000"/>
        </a:spcBef>
        <a:spcAft>
          <a:spcPct val="0"/>
        </a:spcAft>
        <a:buClr>
          <a:schemeClr val="tx1"/>
        </a:buClr>
        <a:buChar char="–"/>
        <a:defRPr sz="500">
          <a:solidFill>
            <a:schemeClr val="tx1"/>
          </a:solidFill>
          <a:latin typeface="+mn-lt"/>
        </a:defRPr>
      </a:lvl7pPr>
      <a:lvl8pPr marL="1188482" indent="-99774" algn="l" rtl="0" eaLnBrk="1" fontAlgn="base" hangingPunct="1">
        <a:spcBef>
          <a:spcPct val="20000"/>
        </a:spcBef>
        <a:spcAft>
          <a:spcPct val="0"/>
        </a:spcAft>
        <a:buClr>
          <a:schemeClr val="tx1"/>
        </a:buClr>
        <a:buChar char="–"/>
        <a:defRPr sz="500">
          <a:solidFill>
            <a:schemeClr val="tx1"/>
          </a:solidFill>
          <a:latin typeface="+mn-lt"/>
        </a:defRPr>
      </a:lvl8pPr>
      <a:lvl9pPr marL="1381363" indent="-99774" algn="l" rtl="0" eaLnBrk="1" fontAlgn="base" hangingPunct="1">
        <a:spcBef>
          <a:spcPct val="20000"/>
        </a:spcBef>
        <a:spcAft>
          <a:spcPct val="0"/>
        </a:spcAft>
        <a:buClr>
          <a:schemeClr val="tx1"/>
        </a:buClr>
        <a:buChar char="–"/>
        <a:defRPr sz="500">
          <a:solidFill>
            <a:schemeClr val="tx1"/>
          </a:solidFill>
          <a:latin typeface="+mn-lt"/>
        </a:defRPr>
      </a:lvl9pPr>
    </p:bodyStyle>
    <p:otherStyle>
      <a:defPPr>
        <a:defRPr lang="en-US"/>
      </a:defPPr>
      <a:lvl1pPr marL="0" algn="l" defTabSz="385524" rtl="0" eaLnBrk="1" latinLnBrk="0" hangingPunct="1">
        <a:defRPr sz="800" kern="1200">
          <a:solidFill>
            <a:schemeClr val="tx1"/>
          </a:solidFill>
          <a:latin typeface="+mn-lt"/>
          <a:ea typeface="+mn-ea"/>
          <a:cs typeface="+mn-cs"/>
        </a:defRPr>
      </a:lvl1pPr>
      <a:lvl2pPr marL="192881" algn="l" defTabSz="385524" rtl="0" eaLnBrk="1" latinLnBrk="0" hangingPunct="1">
        <a:defRPr sz="800" kern="1200">
          <a:solidFill>
            <a:schemeClr val="tx1"/>
          </a:solidFill>
          <a:latin typeface="+mn-lt"/>
          <a:ea typeface="+mn-ea"/>
          <a:cs typeface="+mn-cs"/>
        </a:defRPr>
      </a:lvl2pPr>
      <a:lvl3pPr marL="385763" algn="l" defTabSz="385524" rtl="0" eaLnBrk="1" latinLnBrk="0" hangingPunct="1">
        <a:defRPr sz="800" kern="1200">
          <a:solidFill>
            <a:schemeClr val="tx1"/>
          </a:solidFill>
          <a:latin typeface="+mn-lt"/>
          <a:ea typeface="+mn-ea"/>
          <a:cs typeface="+mn-cs"/>
        </a:defRPr>
      </a:lvl3pPr>
      <a:lvl4pPr marL="578406" algn="l" defTabSz="385524" rtl="0" eaLnBrk="1" latinLnBrk="0" hangingPunct="1">
        <a:defRPr sz="800" kern="1200">
          <a:solidFill>
            <a:schemeClr val="tx1"/>
          </a:solidFill>
          <a:latin typeface="+mn-lt"/>
          <a:ea typeface="+mn-ea"/>
          <a:cs typeface="+mn-cs"/>
        </a:defRPr>
      </a:lvl4pPr>
      <a:lvl5pPr marL="771287" algn="l" defTabSz="385524" rtl="0" eaLnBrk="1" latinLnBrk="0" hangingPunct="1">
        <a:defRPr sz="800" kern="1200">
          <a:solidFill>
            <a:schemeClr val="tx1"/>
          </a:solidFill>
          <a:latin typeface="+mn-lt"/>
          <a:ea typeface="+mn-ea"/>
          <a:cs typeface="+mn-cs"/>
        </a:defRPr>
      </a:lvl5pPr>
      <a:lvl6pPr marL="964168" algn="l" defTabSz="385524" rtl="0" eaLnBrk="1" latinLnBrk="0" hangingPunct="1">
        <a:defRPr sz="800" kern="1200">
          <a:solidFill>
            <a:schemeClr val="tx1"/>
          </a:solidFill>
          <a:latin typeface="+mn-lt"/>
          <a:ea typeface="+mn-ea"/>
          <a:cs typeface="+mn-cs"/>
        </a:defRPr>
      </a:lvl6pPr>
      <a:lvl7pPr marL="1157049" algn="l" defTabSz="385524" rtl="0" eaLnBrk="1" latinLnBrk="0" hangingPunct="1">
        <a:defRPr sz="800" kern="1200">
          <a:solidFill>
            <a:schemeClr val="tx1"/>
          </a:solidFill>
          <a:latin typeface="+mn-lt"/>
          <a:ea typeface="+mn-ea"/>
          <a:cs typeface="+mn-cs"/>
        </a:defRPr>
      </a:lvl7pPr>
      <a:lvl8pPr marL="1349693" algn="l" defTabSz="385524" rtl="0" eaLnBrk="1" latinLnBrk="0" hangingPunct="1">
        <a:defRPr sz="800" kern="1200">
          <a:solidFill>
            <a:schemeClr val="tx1"/>
          </a:solidFill>
          <a:latin typeface="+mn-lt"/>
          <a:ea typeface="+mn-ea"/>
          <a:cs typeface="+mn-cs"/>
        </a:defRPr>
      </a:lvl8pPr>
      <a:lvl9pPr marL="1542574" algn="l" defTabSz="385524" rtl="0" eaLnBrk="1" latinLnBrk="0" hangingPunct="1">
        <a:defRPr sz="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628650" y="1369218"/>
            <a:ext cx="7886700" cy="3263504"/>
          </a:xfrm>
          <a:prstGeom prst="rect">
            <a:avLst/>
          </a:prstGeom>
          <a:noFill/>
          <a:ln w="9525">
            <a:noFill/>
            <a:miter lim="800000"/>
            <a:headEnd/>
            <a:tailEnd/>
          </a:ln>
        </p:spPr>
        <p:txBody>
          <a:bodyPr vert="horz" wrap="square" lIns="68570" tIns="34289" rIns="68570" bIns="34289"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68570" tIns="34289" rIns="68570" bIns="34289" rtlCol="0" anchor="ctr"/>
          <a:lstStyle>
            <a:lvl1pPr algn="l" defTabSz="685681" fontAlgn="auto">
              <a:spcBef>
                <a:spcPts val="0"/>
              </a:spcBef>
              <a:spcAft>
                <a:spcPts val="0"/>
              </a:spcAft>
              <a:defRPr sz="900">
                <a:solidFill>
                  <a:schemeClr val="tx1">
                    <a:tint val="75000"/>
                  </a:schemeClr>
                </a:solidFill>
                <a:latin typeface="+mn-lt"/>
                <a:cs typeface="+mn-cs"/>
              </a:defRPr>
            </a:lvl1pPr>
          </a:lstStyle>
          <a:p>
            <a:pPr>
              <a:defRPr/>
            </a:pPr>
            <a:fld id="{7D7E98F3-5888-4B7E-BE8D-806E5CE1A2E0}" type="datetime1">
              <a:rPr lang="en-US" smtClean="0">
                <a:solidFill>
                  <a:prstClr val="black">
                    <a:tint val="75000"/>
                  </a:prstClr>
                </a:solidFill>
              </a:rPr>
              <a:t>5/9/2018</a:t>
            </a:fld>
            <a:endParaRPr 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68570" tIns="34289" rIns="68570" bIns="34289" rtlCol="0" anchor="ctr"/>
          <a:lstStyle>
            <a:lvl1pPr algn="ctr" defTabSz="685681" fontAlgn="auto">
              <a:spcBef>
                <a:spcPts val="0"/>
              </a:spcBef>
              <a:spcAft>
                <a:spcPts val="0"/>
              </a:spcAft>
              <a:defRPr sz="900">
                <a:solidFill>
                  <a:schemeClr val="tx1">
                    <a:tint val="75000"/>
                  </a:schemeClr>
                </a:solidFill>
                <a:latin typeface="+mn-lt"/>
                <a:cs typeface="+mn-cs"/>
              </a:defRPr>
            </a:lvl1pPr>
          </a:lstStyle>
          <a:p>
            <a:pPr>
              <a:defRPr/>
            </a:pPr>
            <a:endParaRPr lang="en-US">
              <a:solidFill>
                <a:prstClr val="black">
                  <a:tint val="75000"/>
                </a:prstClr>
              </a:solidFill>
            </a:endParaRPr>
          </a:p>
        </p:txBody>
      </p:sp>
      <p:sp>
        <p:nvSpPr>
          <p:cNvPr id="7" name="Rectangle 6"/>
          <p:cNvSpPr/>
          <p:nvPr userDrawn="1"/>
        </p:nvSpPr>
        <p:spPr>
          <a:xfrm>
            <a:off x="0" y="0"/>
            <a:ext cx="9144000" cy="669131"/>
          </a:xfrm>
          <a:prstGeom prst="rect">
            <a:avLst/>
          </a:prstGeom>
          <a:solidFill>
            <a:srgbClr val="20336B"/>
          </a:solidFill>
          <a:ln>
            <a:noFill/>
          </a:ln>
        </p:spPr>
        <p:style>
          <a:lnRef idx="2">
            <a:schemeClr val="accent1">
              <a:shade val="50000"/>
            </a:schemeClr>
          </a:lnRef>
          <a:fillRef idx="1">
            <a:schemeClr val="accent1"/>
          </a:fillRef>
          <a:effectRef idx="0">
            <a:schemeClr val="accent1"/>
          </a:effectRef>
          <a:fontRef idx="minor">
            <a:schemeClr val="lt1"/>
          </a:fontRef>
        </p:style>
        <p:txBody>
          <a:bodyPr lIns="68570" tIns="34289" rIns="68570" bIns="34289" anchor="ctr"/>
          <a:lstStyle/>
          <a:p>
            <a:pPr algn="ctr" defTabSz="685681">
              <a:defRPr/>
            </a:pPr>
            <a:endParaRPr lang="en-US" sz="1400">
              <a:solidFill>
                <a:prstClr val="white"/>
              </a:solidFill>
            </a:endParaRPr>
          </a:p>
        </p:txBody>
      </p:sp>
      <p:sp>
        <p:nvSpPr>
          <p:cNvPr id="13" name="Right Triangle 12"/>
          <p:cNvSpPr/>
          <p:nvPr userDrawn="1"/>
        </p:nvSpPr>
        <p:spPr>
          <a:xfrm>
            <a:off x="0" y="565758"/>
            <a:ext cx="9144000" cy="10239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70" tIns="34289" rIns="68570" bIns="34289" anchor="ctr"/>
          <a:lstStyle/>
          <a:p>
            <a:pPr algn="ctr" defTabSz="685681">
              <a:defRPr/>
            </a:pPr>
            <a:endParaRPr lang="en-US" sz="1400">
              <a:solidFill>
                <a:prstClr val="white"/>
              </a:solidFill>
            </a:endParaRPr>
          </a:p>
        </p:txBody>
      </p:sp>
      <p:sp>
        <p:nvSpPr>
          <p:cNvPr id="1031" name="Title Placeholder 1"/>
          <p:cNvSpPr>
            <a:spLocks noGrp="1"/>
          </p:cNvSpPr>
          <p:nvPr>
            <p:ph type="title"/>
          </p:nvPr>
        </p:nvSpPr>
        <p:spPr bwMode="auto">
          <a:xfrm>
            <a:off x="263128" y="51197"/>
            <a:ext cx="8252222" cy="361950"/>
          </a:xfrm>
          <a:prstGeom prst="rect">
            <a:avLst/>
          </a:prstGeom>
          <a:noFill/>
          <a:ln w="9525">
            <a:noFill/>
            <a:miter lim="800000"/>
            <a:headEnd/>
            <a:tailEnd/>
          </a:ln>
        </p:spPr>
        <p:txBody>
          <a:bodyPr vert="horz" wrap="square" lIns="68570" tIns="34289" rIns="68570" bIns="34289" numCol="1" anchor="ctr" anchorCtr="0" compatLnSpc="1">
            <a:prstTxWarp prst="textNoShape">
              <a:avLst/>
            </a:prstTxWarp>
          </a:bodyPr>
          <a:lstStyle/>
          <a:p>
            <a:pPr lvl="0"/>
            <a:r>
              <a:rPr lang="en-US" dirty="0"/>
              <a:t>Click to edit Master title style</a:t>
            </a:r>
          </a:p>
        </p:txBody>
      </p:sp>
      <p:sp>
        <p:nvSpPr>
          <p:cNvPr id="12" name="Rectangle 11"/>
          <p:cNvSpPr/>
          <p:nvPr userDrawn="1"/>
        </p:nvSpPr>
        <p:spPr>
          <a:xfrm>
            <a:off x="8560594" y="375047"/>
            <a:ext cx="354806" cy="400050"/>
          </a:xfrm>
          <a:prstGeom prst="rect">
            <a:avLst/>
          </a:prstGeom>
          <a:solidFill>
            <a:schemeClr val="accent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70" tIns="34289" rIns="68570" bIns="34289" anchor="ctr"/>
          <a:lstStyle/>
          <a:p>
            <a:pPr algn="ctr" defTabSz="685681">
              <a:defRPr/>
            </a:pPr>
            <a:endParaRPr lang="en-US" sz="1400">
              <a:solidFill>
                <a:sysClr val="windowText" lastClr="000000"/>
              </a:solidFill>
            </a:endParaRPr>
          </a:p>
        </p:txBody>
      </p:sp>
      <p:sp>
        <p:nvSpPr>
          <p:cNvPr id="6" name="Slide Number Placeholder 5"/>
          <p:cNvSpPr>
            <a:spLocks noGrp="1"/>
          </p:cNvSpPr>
          <p:nvPr>
            <p:ph type="sldNum" sz="quarter" idx="4"/>
          </p:nvPr>
        </p:nvSpPr>
        <p:spPr>
          <a:xfrm>
            <a:off x="8560594" y="375047"/>
            <a:ext cx="354806" cy="400050"/>
          </a:xfrm>
          <a:prstGeom prst="rect">
            <a:avLst/>
          </a:prstGeom>
          <a:noFill/>
        </p:spPr>
        <p:txBody>
          <a:bodyPr vert="horz" lIns="68570" tIns="34289" rIns="68570" bIns="34289" rtlCol="0" anchor="ctr"/>
          <a:lstStyle>
            <a:lvl1pPr algn="ctr" defTabSz="685681" fontAlgn="auto">
              <a:spcBef>
                <a:spcPts val="0"/>
              </a:spcBef>
              <a:spcAft>
                <a:spcPts val="0"/>
              </a:spcAft>
              <a:defRPr sz="1400" b="1">
                <a:solidFill>
                  <a:schemeClr val="bg1"/>
                </a:solidFill>
                <a:latin typeface="Arial" pitchFamily="34" charset="0"/>
                <a:cs typeface="Arial" pitchFamily="34" charset="0"/>
              </a:defRPr>
            </a:lvl1pPr>
          </a:lstStyle>
          <a:p>
            <a:pPr>
              <a:defRPr/>
            </a:pPr>
            <a:fld id="{50ADAE6F-5414-45D0-A973-868669F70C86}" type="slidenum">
              <a:rPr lang="en-US" smtClean="0"/>
              <a:pPr>
                <a:defRPr/>
              </a:pPr>
              <a:t>‹#›</a:t>
            </a:fld>
            <a:endParaRPr lang="en-US" dirty="0"/>
          </a:p>
        </p:txBody>
      </p:sp>
    </p:spTree>
    <p:extLst>
      <p:ext uri="{BB962C8B-B14F-4D97-AF65-F5344CB8AC3E}">
        <p14:creationId xmlns:p14="http://schemas.microsoft.com/office/powerpoint/2010/main" val="1920617419"/>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810" r:id="rId14"/>
    <p:sldLayoutId id="2147483811" r:id="rId15"/>
    <p:sldLayoutId id="2147483820" r:id="rId16"/>
    <p:sldLayoutId id="2147483821" r:id="rId17"/>
  </p:sldLayoutIdLst>
  <p:hf hdr="0" ftr="0" dt="0"/>
  <p:txStyles>
    <p:titleStyle>
      <a:lvl1pPr algn="l" defTabSz="684610" rtl="0" eaLnBrk="0" fontAlgn="base" hangingPunct="0">
        <a:lnSpc>
          <a:spcPct val="90000"/>
        </a:lnSpc>
        <a:spcBef>
          <a:spcPct val="0"/>
        </a:spcBef>
        <a:spcAft>
          <a:spcPct val="0"/>
        </a:spcAft>
        <a:defRPr sz="2100" kern="1200">
          <a:solidFill>
            <a:schemeClr val="bg1"/>
          </a:solidFill>
          <a:latin typeface="Nueva Std" panose="020B0503070504090203" pitchFamily="34" charset="0"/>
          <a:ea typeface="+mj-ea"/>
          <a:cs typeface="+mj-cs"/>
        </a:defRPr>
      </a:lvl1pPr>
      <a:lvl2pPr algn="l" defTabSz="684610" rtl="0" eaLnBrk="0" fontAlgn="base" hangingPunct="0">
        <a:lnSpc>
          <a:spcPct val="90000"/>
        </a:lnSpc>
        <a:spcBef>
          <a:spcPct val="0"/>
        </a:spcBef>
        <a:spcAft>
          <a:spcPct val="0"/>
        </a:spcAft>
        <a:defRPr sz="2100">
          <a:solidFill>
            <a:schemeClr val="bg1"/>
          </a:solidFill>
          <a:latin typeface="Nueva Std"/>
        </a:defRPr>
      </a:lvl2pPr>
      <a:lvl3pPr algn="l" defTabSz="684610" rtl="0" eaLnBrk="0" fontAlgn="base" hangingPunct="0">
        <a:lnSpc>
          <a:spcPct val="90000"/>
        </a:lnSpc>
        <a:spcBef>
          <a:spcPct val="0"/>
        </a:spcBef>
        <a:spcAft>
          <a:spcPct val="0"/>
        </a:spcAft>
        <a:defRPr sz="2100">
          <a:solidFill>
            <a:schemeClr val="bg1"/>
          </a:solidFill>
          <a:latin typeface="Nueva Std"/>
        </a:defRPr>
      </a:lvl3pPr>
      <a:lvl4pPr algn="l" defTabSz="684610" rtl="0" eaLnBrk="0" fontAlgn="base" hangingPunct="0">
        <a:lnSpc>
          <a:spcPct val="90000"/>
        </a:lnSpc>
        <a:spcBef>
          <a:spcPct val="0"/>
        </a:spcBef>
        <a:spcAft>
          <a:spcPct val="0"/>
        </a:spcAft>
        <a:defRPr sz="2100">
          <a:solidFill>
            <a:schemeClr val="bg1"/>
          </a:solidFill>
          <a:latin typeface="Nueva Std"/>
        </a:defRPr>
      </a:lvl4pPr>
      <a:lvl5pPr algn="l" defTabSz="684610" rtl="0" eaLnBrk="0" fontAlgn="base" hangingPunct="0">
        <a:lnSpc>
          <a:spcPct val="90000"/>
        </a:lnSpc>
        <a:spcBef>
          <a:spcPct val="0"/>
        </a:spcBef>
        <a:spcAft>
          <a:spcPct val="0"/>
        </a:spcAft>
        <a:defRPr sz="2100">
          <a:solidFill>
            <a:schemeClr val="bg1"/>
          </a:solidFill>
          <a:latin typeface="Nueva Std"/>
        </a:defRPr>
      </a:lvl5pPr>
      <a:lvl6pPr marL="342900" algn="l" defTabSz="684610" rtl="0" fontAlgn="base">
        <a:lnSpc>
          <a:spcPct val="90000"/>
        </a:lnSpc>
        <a:spcBef>
          <a:spcPct val="0"/>
        </a:spcBef>
        <a:spcAft>
          <a:spcPct val="0"/>
        </a:spcAft>
        <a:defRPr sz="2100">
          <a:solidFill>
            <a:schemeClr val="bg1"/>
          </a:solidFill>
          <a:latin typeface="Nueva Std"/>
        </a:defRPr>
      </a:lvl6pPr>
      <a:lvl7pPr marL="685800" algn="l" defTabSz="684610" rtl="0" fontAlgn="base">
        <a:lnSpc>
          <a:spcPct val="90000"/>
        </a:lnSpc>
        <a:spcBef>
          <a:spcPct val="0"/>
        </a:spcBef>
        <a:spcAft>
          <a:spcPct val="0"/>
        </a:spcAft>
        <a:defRPr sz="2100">
          <a:solidFill>
            <a:schemeClr val="bg1"/>
          </a:solidFill>
          <a:latin typeface="Nueva Std"/>
        </a:defRPr>
      </a:lvl7pPr>
      <a:lvl8pPr marL="1028700" algn="l" defTabSz="684610" rtl="0" fontAlgn="base">
        <a:lnSpc>
          <a:spcPct val="90000"/>
        </a:lnSpc>
        <a:spcBef>
          <a:spcPct val="0"/>
        </a:spcBef>
        <a:spcAft>
          <a:spcPct val="0"/>
        </a:spcAft>
        <a:defRPr sz="2100">
          <a:solidFill>
            <a:schemeClr val="bg1"/>
          </a:solidFill>
          <a:latin typeface="Nueva Std"/>
        </a:defRPr>
      </a:lvl8pPr>
      <a:lvl9pPr marL="1371600" algn="l" defTabSz="684610" rtl="0" fontAlgn="base">
        <a:lnSpc>
          <a:spcPct val="90000"/>
        </a:lnSpc>
        <a:spcBef>
          <a:spcPct val="0"/>
        </a:spcBef>
        <a:spcAft>
          <a:spcPct val="0"/>
        </a:spcAft>
        <a:defRPr sz="2100">
          <a:solidFill>
            <a:schemeClr val="bg1"/>
          </a:solidFill>
          <a:latin typeface="Nueva Std"/>
        </a:defRPr>
      </a:lvl9pPr>
    </p:titleStyle>
    <p:bodyStyle>
      <a:lvl1pPr marL="170260" indent="-170260" algn="l" defTabSz="684610" rtl="0" eaLnBrk="0" fontAlgn="base" hangingPunct="0">
        <a:lnSpc>
          <a:spcPct val="90000"/>
        </a:lnSpc>
        <a:spcBef>
          <a:spcPts val="750"/>
        </a:spcBef>
        <a:spcAft>
          <a:spcPct val="0"/>
        </a:spcAft>
        <a:buFont typeface="Arial" pitchFamily="34" charset="0"/>
        <a:buChar char="•"/>
        <a:defRPr sz="2100" kern="1200">
          <a:solidFill>
            <a:schemeClr val="tx1"/>
          </a:solidFill>
          <a:latin typeface="+mn-lt"/>
          <a:ea typeface="+mn-ea"/>
          <a:cs typeface="+mn-cs"/>
        </a:defRPr>
      </a:lvl1pPr>
      <a:lvl2pPr marL="513160" indent="-170260" algn="l" defTabSz="684610" rtl="0" eaLnBrk="0" fontAlgn="base" hangingPunct="0">
        <a:lnSpc>
          <a:spcPct val="90000"/>
        </a:lnSpc>
        <a:spcBef>
          <a:spcPts val="375"/>
        </a:spcBef>
        <a:spcAft>
          <a:spcPct val="0"/>
        </a:spcAft>
        <a:buFont typeface="Arial" pitchFamily="34" charset="0"/>
        <a:buChar char="•"/>
        <a:defRPr sz="1800" kern="1200">
          <a:solidFill>
            <a:schemeClr val="tx1"/>
          </a:solidFill>
          <a:latin typeface="+mn-lt"/>
          <a:ea typeface="+mn-ea"/>
          <a:cs typeface="+mn-cs"/>
        </a:defRPr>
      </a:lvl2pPr>
      <a:lvl3pPr marL="856060" indent="-170260" algn="l" defTabSz="684610" rtl="0" eaLnBrk="0" fontAlgn="base" hangingPunct="0">
        <a:lnSpc>
          <a:spcPct val="90000"/>
        </a:lnSpc>
        <a:spcBef>
          <a:spcPts val="375"/>
        </a:spcBef>
        <a:spcAft>
          <a:spcPct val="0"/>
        </a:spcAft>
        <a:buFont typeface="Arial" pitchFamily="34" charset="0"/>
        <a:buChar char="•"/>
        <a:defRPr sz="1500" kern="1200">
          <a:solidFill>
            <a:schemeClr val="tx1"/>
          </a:solidFill>
          <a:latin typeface="+mn-lt"/>
          <a:ea typeface="+mn-ea"/>
          <a:cs typeface="+mn-cs"/>
        </a:defRPr>
      </a:lvl3pPr>
      <a:lvl4pPr marL="1198960" indent="-170260" algn="l" defTabSz="684610" rtl="0" eaLnBrk="0" fontAlgn="base" hangingPunct="0">
        <a:lnSpc>
          <a:spcPct val="90000"/>
        </a:lnSpc>
        <a:spcBef>
          <a:spcPts val="375"/>
        </a:spcBef>
        <a:spcAft>
          <a:spcPct val="0"/>
        </a:spcAft>
        <a:buFont typeface="Arial" pitchFamily="34" charset="0"/>
        <a:buChar char="•"/>
        <a:defRPr sz="1400" kern="1200">
          <a:solidFill>
            <a:schemeClr val="tx1"/>
          </a:solidFill>
          <a:latin typeface="+mn-lt"/>
          <a:ea typeface="+mn-ea"/>
          <a:cs typeface="+mn-cs"/>
        </a:defRPr>
      </a:lvl4pPr>
      <a:lvl5pPr marL="1541860" indent="-170260" algn="l" defTabSz="684610" rtl="0" eaLnBrk="0" fontAlgn="base" hangingPunct="0">
        <a:lnSpc>
          <a:spcPct val="90000"/>
        </a:lnSpc>
        <a:spcBef>
          <a:spcPts val="375"/>
        </a:spcBef>
        <a:spcAft>
          <a:spcPct val="0"/>
        </a:spcAft>
        <a:buFont typeface="Arial" pitchFamily="34" charset="0"/>
        <a:buChar char="•"/>
        <a:defRPr sz="1400" kern="1200">
          <a:solidFill>
            <a:schemeClr val="tx1"/>
          </a:solidFill>
          <a:latin typeface="+mn-lt"/>
          <a:ea typeface="+mn-ea"/>
          <a:cs typeface="+mn-cs"/>
        </a:defRPr>
      </a:lvl5pPr>
      <a:lvl6pPr marL="1885621" indent="-171422" algn="l" defTabSz="685681"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462" indent="-171422" algn="l" defTabSz="685681"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302" indent="-171422" algn="l" defTabSz="685681"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145" indent="-171422" algn="l" defTabSz="685681"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681" rtl="0" eaLnBrk="1" latinLnBrk="0" hangingPunct="1">
        <a:defRPr sz="1400" kern="1200">
          <a:solidFill>
            <a:schemeClr val="tx1"/>
          </a:solidFill>
          <a:latin typeface="+mn-lt"/>
          <a:ea typeface="+mn-ea"/>
          <a:cs typeface="+mn-cs"/>
        </a:defRPr>
      </a:lvl1pPr>
      <a:lvl2pPr marL="342839" algn="l" defTabSz="685681" rtl="0" eaLnBrk="1" latinLnBrk="0" hangingPunct="1">
        <a:defRPr sz="1400" kern="1200">
          <a:solidFill>
            <a:schemeClr val="tx1"/>
          </a:solidFill>
          <a:latin typeface="+mn-lt"/>
          <a:ea typeface="+mn-ea"/>
          <a:cs typeface="+mn-cs"/>
        </a:defRPr>
      </a:lvl2pPr>
      <a:lvl3pPr marL="685681" algn="l" defTabSz="685681" rtl="0" eaLnBrk="1" latinLnBrk="0" hangingPunct="1">
        <a:defRPr sz="1400" kern="1200">
          <a:solidFill>
            <a:schemeClr val="tx1"/>
          </a:solidFill>
          <a:latin typeface="+mn-lt"/>
          <a:ea typeface="+mn-ea"/>
          <a:cs typeface="+mn-cs"/>
        </a:defRPr>
      </a:lvl3pPr>
      <a:lvl4pPr marL="1028522" algn="l" defTabSz="685681" rtl="0" eaLnBrk="1" latinLnBrk="0" hangingPunct="1">
        <a:defRPr sz="1400" kern="1200">
          <a:solidFill>
            <a:schemeClr val="tx1"/>
          </a:solidFill>
          <a:latin typeface="+mn-lt"/>
          <a:ea typeface="+mn-ea"/>
          <a:cs typeface="+mn-cs"/>
        </a:defRPr>
      </a:lvl4pPr>
      <a:lvl5pPr marL="1371362" algn="l" defTabSz="685681" rtl="0" eaLnBrk="1" latinLnBrk="0" hangingPunct="1">
        <a:defRPr sz="1400" kern="1200">
          <a:solidFill>
            <a:schemeClr val="tx1"/>
          </a:solidFill>
          <a:latin typeface="+mn-lt"/>
          <a:ea typeface="+mn-ea"/>
          <a:cs typeface="+mn-cs"/>
        </a:defRPr>
      </a:lvl5pPr>
      <a:lvl6pPr marL="1714205" algn="l" defTabSz="685681" rtl="0" eaLnBrk="1" latinLnBrk="0" hangingPunct="1">
        <a:defRPr sz="1400" kern="1200">
          <a:solidFill>
            <a:schemeClr val="tx1"/>
          </a:solidFill>
          <a:latin typeface="+mn-lt"/>
          <a:ea typeface="+mn-ea"/>
          <a:cs typeface="+mn-cs"/>
        </a:defRPr>
      </a:lvl6pPr>
      <a:lvl7pPr marL="2057042" algn="l" defTabSz="685681" rtl="0" eaLnBrk="1" latinLnBrk="0" hangingPunct="1">
        <a:defRPr sz="1400" kern="1200">
          <a:solidFill>
            <a:schemeClr val="tx1"/>
          </a:solidFill>
          <a:latin typeface="+mn-lt"/>
          <a:ea typeface="+mn-ea"/>
          <a:cs typeface="+mn-cs"/>
        </a:defRPr>
      </a:lvl7pPr>
      <a:lvl8pPr marL="2399880" algn="l" defTabSz="685681" rtl="0" eaLnBrk="1" latinLnBrk="0" hangingPunct="1">
        <a:defRPr sz="1400" kern="1200">
          <a:solidFill>
            <a:schemeClr val="tx1"/>
          </a:solidFill>
          <a:latin typeface="+mn-lt"/>
          <a:ea typeface="+mn-ea"/>
          <a:cs typeface="+mn-cs"/>
        </a:defRPr>
      </a:lvl8pPr>
      <a:lvl9pPr marL="2742719" algn="l" defTabSz="685681"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B67238-311B-4D66-B757-4BB62C5EB99D}"/>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12DD71-4CD8-47CC-BDB9-26E911D0DBA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844881-D971-4DB1-B45F-0E7FCCA9707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9D8367C-D56C-43F7-BABD-0D8C3DA6DC56}" type="datetime1">
              <a:rPr lang="en-US" smtClean="0"/>
              <a:t>5/9/2018</a:t>
            </a:fld>
            <a:endParaRPr lang="en-US"/>
          </a:p>
        </p:txBody>
      </p:sp>
      <p:sp>
        <p:nvSpPr>
          <p:cNvPr id="5" name="Footer Placeholder 4">
            <a:extLst>
              <a:ext uri="{FF2B5EF4-FFF2-40B4-BE49-F238E27FC236}">
                <a16:creationId xmlns:a16="http://schemas.microsoft.com/office/drawing/2014/main" id="{1ED1ABED-0348-488B-97DF-5B0F51E22A15}"/>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A22D189-8A32-4ED8-A8E6-C1F97343012D}"/>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78FD7D9-A1AD-4399-A417-92670D52C766}" type="slidenum">
              <a:rPr lang="en-US" smtClean="0"/>
              <a:t>‹#›</a:t>
            </a:fld>
            <a:endParaRPr lang="en-US"/>
          </a:p>
        </p:txBody>
      </p:sp>
    </p:spTree>
    <p:extLst>
      <p:ext uri="{BB962C8B-B14F-4D97-AF65-F5344CB8AC3E}">
        <p14:creationId xmlns:p14="http://schemas.microsoft.com/office/powerpoint/2010/main" val="1741626200"/>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hyperlink" Target="http://oss.go.id/"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7.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49.png"/><Relationship Id="rId1" Type="http://schemas.openxmlformats.org/officeDocument/2006/relationships/slideLayout" Target="../slideLayouts/slideLayout29.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51.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jpeg"/><Relationship Id="rId18" Type="http://schemas.openxmlformats.org/officeDocument/2006/relationships/image" Target="../media/image3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image" Target="../media/image14.png"/><Relationship Id="rId16" Type="http://schemas.openxmlformats.org/officeDocument/2006/relationships/image" Target="../media/image28.png"/><Relationship Id="rId1" Type="http://schemas.openxmlformats.org/officeDocument/2006/relationships/slideLayout" Target="../slideLayouts/slideLayout14.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4.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1.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hyperlink" Target="http://www.oss.go.id/" TargetMode="Externa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3C266A-B8AD-41C2-AEF7-E741E76C2E89}"/>
              </a:ext>
            </a:extLst>
          </p:cNvPr>
          <p:cNvSpPr/>
          <p:nvPr/>
        </p:nvSpPr>
        <p:spPr>
          <a:xfrm>
            <a:off x="1" y="0"/>
            <a:ext cx="3544007" cy="5143500"/>
          </a:xfrm>
          <a:prstGeom prst="rect">
            <a:avLst/>
          </a:prstGeom>
          <a:solidFill>
            <a:srgbClr val="20336B"/>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schemeClr val="bg1"/>
              </a:solidFill>
              <a:latin typeface="Calibri"/>
            </a:endParaRPr>
          </a:p>
        </p:txBody>
      </p:sp>
      <p:grpSp>
        <p:nvGrpSpPr>
          <p:cNvPr id="3" name="Group 2">
            <a:extLst>
              <a:ext uri="{FF2B5EF4-FFF2-40B4-BE49-F238E27FC236}">
                <a16:creationId xmlns:a16="http://schemas.microsoft.com/office/drawing/2014/main" id="{6146BC39-0AC9-4DF4-BDE5-DB45FDF25D61}"/>
              </a:ext>
            </a:extLst>
          </p:cNvPr>
          <p:cNvGrpSpPr/>
          <p:nvPr/>
        </p:nvGrpSpPr>
        <p:grpSpPr>
          <a:xfrm>
            <a:off x="229298" y="161872"/>
            <a:ext cx="3123502" cy="657278"/>
            <a:chOff x="42204" y="25064"/>
            <a:chExt cx="3123502" cy="657278"/>
          </a:xfrm>
        </p:grpSpPr>
        <p:sp>
          <p:nvSpPr>
            <p:cNvPr id="14" name="Subtitle 4">
              <a:extLst>
                <a:ext uri="{FF2B5EF4-FFF2-40B4-BE49-F238E27FC236}">
                  <a16:creationId xmlns:a16="http://schemas.microsoft.com/office/drawing/2014/main" id="{73D3EDB5-9748-42E3-92EA-E9053AC0A099}"/>
                </a:ext>
              </a:extLst>
            </p:cNvPr>
            <p:cNvSpPr txBox="1">
              <a:spLocks/>
            </p:cNvSpPr>
            <p:nvPr/>
          </p:nvSpPr>
          <p:spPr>
            <a:xfrm>
              <a:off x="600541" y="74245"/>
              <a:ext cx="2565165" cy="608097"/>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defTabSz="685800">
                <a:lnSpc>
                  <a:spcPct val="120000"/>
                </a:lnSpc>
                <a:spcBef>
                  <a:spcPts val="0"/>
                </a:spcBef>
              </a:pPr>
              <a:r>
                <a:rPr lang="id-ID" sz="900" b="1" dirty="0">
                  <a:solidFill>
                    <a:schemeClr val="bg1"/>
                  </a:solidFill>
                  <a:latin typeface="Nirmala UI" panose="020B0502040204020203" pitchFamily="34" charset="0"/>
                  <a:cs typeface="Nirmala UI" panose="020B0502040204020203" pitchFamily="34" charset="0"/>
                </a:rPr>
                <a:t>MENTERI</a:t>
              </a:r>
              <a:r>
                <a:rPr lang="en-US" sz="900" b="1" dirty="0">
                  <a:solidFill>
                    <a:schemeClr val="bg1"/>
                  </a:solidFill>
                  <a:latin typeface="Nirmala UI" panose="020B0502040204020203" pitchFamily="34" charset="0"/>
                  <a:cs typeface="Nirmala UI" panose="020B0502040204020203" pitchFamily="34" charset="0"/>
                </a:rPr>
                <a:t> KOORDINATOR</a:t>
              </a:r>
              <a:endParaRPr lang="id-ID" sz="900" b="1" dirty="0">
                <a:solidFill>
                  <a:schemeClr val="bg1"/>
                </a:solidFill>
                <a:latin typeface="Nirmala UI" panose="020B0502040204020203" pitchFamily="34" charset="0"/>
                <a:cs typeface="Nirmala UI" panose="020B0502040204020203" pitchFamily="34" charset="0"/>
              </a:endParaRPr>
            </a:p>
            <a:p>
              <a:pPr algn="l" defTabSz="685800">
                <a:lnSpc>
                  <a:spcPct val="120000"/>
                </a:lnSpc>
                <a:spcBef>
                  <a:spcPts val="0"/>
                </a:spcBef>
              </a:pPr>
              <a:r>
                <a:rPr lang="en-US" sz="900" b="1" dirty="0">
                  <a:solidFill>
                    <a:schemeClr val="bg1"/>
                  </a:solidFill>
                  <a:latin typeface="Nirmala UI" panose="020B0502040204020203" pitchFamily="34" charset="0"/>
                  <a:cs typeface="Nirmala UI" panose="020B0502040204020203" pitchFamily="34" charset="0"/>
                </a:rPr>
                <a:t>BIDANG PEREKONOMIAN</a:t>
              </a:r>
            </a:p>
            <a:p>
              <a:pPr algn="l" defTabSz="685800">
                <a:lnSpc>
                  <a:spcPct val="120000"/>
                </a:lnSpc>
                <a:spcBef>
                  <a:spcPts val="0"/>
                </a:spcBef>
              </a:pPr>
              <a:r>
                <a:rPr lang="en-US" sz="900" b="1" dirty="0">
                  <a:solidFill>
                    <a:schemeClr val="bg1"/>
                  </a:solidFill>
                  <a:latin typeface="Nirmala UI" panose="020B0502040204020203" pitchFamily="34" charset="0"/>
                  <a:cs typeface="Nirmala UI" panose="020B0502040204020203" pitchFamily="34" charset="0"/>
                </a:rPr>
                <a:t>REPUBLIK INDONESIA</a:t>
              </a:r>
            </a:p>
          </p:txBody>
        </p:sp>
        <p:pic>
          <p:nvPicPr>
            <p:cNvPr id="15" name="Picture 2" descr="Image result for garuda emas transparent">
              <a:extLst>
                <a:ext uri="{FF2B5EF4-FFF2-40B4-BE49-F238E27FC236}">
                  <a16:creationId xmlns:a16="http://schemas.microsoft.com/office/drawing/2014/main" id="{3DE0857A-B157-455D-A5DA-472E5AB8B5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04" y="25064"/>
              <a:ext cx="516134" cy="56220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 name="Straight Connector 6">
            <a:extLst>
              <a:ext uri="{FF2B5EF4-FFF2-40B4-BE49-F238E27FC236}">
                <a16:creationId xmlns:a16="http://schemas.microsoft.com/office/drawing/2014/main" id="{A94ED1C3-1D02-48BC-B686-59C292EB9E57}"/>
              </a:ext>
            </a:extLst>
          </p:cNvPr>
          <p:cNvCxnSpPr>
            <a:cxnSpLocks/>
          </p:cNvCxnSpPr>
          <p:nvPr/>
        </p:nvCxnSpPr>
        <p:spPr>
          <a:xfrm>
            <a:off x="146859" y="4554016"/>
            <a:ext cx="2311471" cy="0"/>
          </a:xfrm>
          <a:prstGeom prst="line">
            <a:avLst/>
          </a:prstGeom>
          <a:ln w="104775" cmpd="thickThi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00C381-AEBC-4D8E-86C8-1C3DAACCBF8F}"/>
              </a:ext>
            </a:extLst>
          </p:cNvPr>
          <p:cNvCxnSpPr/>
          <p:nvPr/>
        </p:nvCxnSpPr>
        <p:spPr>
          <a:xfrm>
            <a:off x="457200" y="3812825"/>
            <a:ext cx="0" cy="101814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pic>
        <p:nvPicPr>
          <p:cNvPr id="4112" name="Picture 16" descr="Hasil gambar untuk pariwisata indonesia">
            <a:extLst>
              <a:ext uri="{FF2B5EF4-FFF2-40B4-BE49-F238E27FC236}">
                <a16:creationId xmlns:a16="http://schemas.microsoft.com/office/drawing/2014/main" id="{F703F22D-D747-4C90-8DDB-A40DFEAAB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4971" y="1013355"/>
            <a:ext cx="5530454" cy="31108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38126" y="4606363"/>
            <a:ext cx="1924074" cy="253916"/>
          </a:xfrm>
          <a:prstGeom prst="rect">
            <a:avLst/>
          </a:prstGeom>
          <a:noFill/>
        </p:spPr>
        <p:txBody>
          <a:bodyPr wrap="square" rtlCol="0">
            <a:spAutoFit/>
          </a:bodyPr>
          <a:lstStyle/>
          <a:p>
            <a:pPr algn="ctr" defTabSz="685800"/>
            <a:r>
              <a:rPr lang="id-ID" sz="1050" b="1" dirty="0">
                <a:solidFill>
                  <a:schemeClr val="bg1"/>
                </a:solidFill>
                <a:latin typeface="Arial" panose="020B0604020202020204" pitchFamily="34" charset="0"/>
                <a:cs typeface="Arial" panose="020B0604020202020204" pitchFamily="34" charset="0"/>
              </a:rPr>
              <a:t>Jakarta, </a:t>
            </a:r>
            <a:r>
              <a:rPr lang="en-US" sz="1050" b="1" dirty="0" smtClean="0">
                <a:solidFill>
                  <a:schemeClr val="bg1"/>
                </a:solidFill>
                <a:latin typeface="Arial" panose="020B0604020202020204" pitchFamily="34" charset="0"/>
                <a:cs typeface="Arial" panose="020B0604020202020204" pitchFamily="34" charset="0"/>
              </a:rPr>
              <a:t>9</a:t>
            </a:r>
            <a:r>
              <a:rPr lang="id-ID" sz="1050" b="1" dirty="0" smtClean="0">
                <a:solidFill>
                  <a:schemeClr val="bg1"/>
                </a:solidFill>
                <a:latin typeface="Arial" panose="020B0604020202020204" pitchFamily="34" charset="0"/>
                <a:cs typeface="Arial" panose="020B0604020202020204" pitchFamily="34" charset="0"/>
              </a:rPr>
              <a:t> </a:t>
            </a:r>
            <a:r>
              <a:rPr lang="en-US" sz="1050" b="1" dirty="0" smtClean="0">
                <a:solidFill>
                  <a:schemeClr val="bg1"/>
                </a:solidFill>
                <a:latin typeface="Arial" panose="020B0604020202020204" pitchFamily="34" charset="0"/>
                <a:cs typeface="Arial" panose="020B0604020202020204" pitchFamily="34" charset="0"/>
              </a:rPr>
              <a:t>Mei </a:t>
            </a:r>
            <a:r>
              <a:rPr lang="id-ID" sz="1050" b="1" dirty="0">
                <a:solidFill>
                  <a:schemeClr val="bg1"/>
                </a:solidFill>
                <a:latin typeface="Arial" panose="020B0604020202020204" pitchFamily="34" charset="0"/>
                <a:cs typeface="Arial" panose="020B0604020202020204" pitchFamily="34" charset="0"/>
              </a:rPr>
              <a:t>2018</a:t>
            </a:r>
          </a:p>
        </p:txBody>
      </p:sp>
      <p:sp>
        <p:nvSpPr>
          <p:cNvPr id="10" name="TextBox 9">
            <a:extLst>
              <a:ext uri="{FF2B5EF4-FFF2-40B4-BE49-F238E27FC236}">
                <a16:creationId xmlns:a16="http://schemas.microsoft.com/office/drawing/2014/main" id="{9F212159-FA0C-4123-8D4D-13E8F25F4030}"/>
              </a:ext>
            </a:extLst>
          </p:cNvPr>
          <p:cNvSpPr txBox="1"/>
          <p:nvPr/>
        </p:nvSpPr>
        <p:spPr>
          <a:xfrm>
            <a:off x="109160" y="975896"/>
            <a:ext cx="3281339" cy="2554545"/>
          </a:xfrm>
          <a:prstGeom prst="rect">
            <a:avLst/>
          </a:prstGeom>
          <a:noFill/>
        </p:spPr>
        <p:txBody>
          <a:bodyPr wrap="square" rtlCol="0">
            <a:spAutoFit/>
          </a:bodyPr>
          <a:lstStyle/>
          <a:p>
            <a:pPr defTabSz="685800"/>
            <a:r>
              <a:rPr lang="en-US" sz="2000" b="1" dirty="0" smtClean="0">
                <a:solidFill>
                  <a:prstClr val="white"/>
                </a:solidFill>
                <a:latin typeface="Nirmala UI" panose="020B0502040204020203" pitchFamily="34" charset="0"/>
                <a:cs typeface="Nirmala UI" panose="020B0502040204020203" pitchFamily="34" charset="0"/>
              </a:rPr>
              <a:t>BIMTEK</a:t>
            </a:r>
          </a:p>
          <a:p>
            <a:pPr defTabSz="685800"/>
            <a:r>
              <a:rPr lang="en-US" sz="2000" b="1" dirty="0" smtClean="0">
                <a:solidFill>
                  <a:prstClr val="white"/>
                </a:solidFill>
                <a:latin typeface="Nirmala UI" panose="020B0502040204020203" pitchFamily="34" charset="0"/>
                <a:cs typeface="Nirmala UI" panose="020B0502040204020203" pitchFamily="34" charset="0"/>
              </a:rPr>
              <a:t>Online Single Submission</a:t>
            </a:r>
          </a:p>
          <a:p>
            <a:pPr defTabSz="685800"/>
            <a:r>
              <a:rPr lang="en-US" sz="2000" b="1" dirty="0" smtClean="0">
                <a:solidFill>
                  <a:prstClr val="white"/>
                </a:solidFill>
                <a:latin typeface="Nirmala UI" panose="020B0502040204020203" pitchFamily="34" charset="0"/>
                <a:cs typeface="Nirmala UI" panose="020B0502040204020203" pitchFamily="34" charset="0"/>
              </a:rPr>
              <a:t>(OSS)</a:t>
            </a:r>
          </a:p>
          <a:p>
            <a:pPr defTabSz="685800"/>
            <a:r>
              <a:rPr lang="en-US" sz="2000" b="1" dirty="0" err="1" smtClean="0">
                <a:solidFill>
                  <a:prstClr val="white"/>
                </a:solidFill>
                <a:latin typeface="Nirmala UI" panose="020B0502040204020203" pitchFamily="34" charset="0"/>
                <a:cs typeface="Nirmala UI" panose="020B0502040204020203" pitchFamily="34" charset="0"/>
              </a:rPr>
              <a:t>Perpres</a:t>
            </a:r>
            <a:r>
              <a:rPr lang="en-US" sz="2000" b="1" dirty="0" smtClean="0">
                <a:solidFill>
                  <a:prstClr val="white"/>
                </a:solidFill>
                <a:latin typeface="Nirmala UI" panose="020B0502040204020203" pitchFamily="34" charset="0"/>
                <a:cs typeface="Nirmala UI" panose="020B0502040204020203" pitchFamily="34" charset="0"/>
              </a:rPr>
              <a:t> 91/2017</a:t>
            </a:r>
          </a:p>
          <a:p>
            <a:pPr defTabSz="685800"/>
            <a:endParaRPr lang="en-US" sz="2000" b="1" dirty="0">
              <a:solidFill>
                <a:prstClr val="white"/>
              </a:solidFill>
              <a:latin typeface="Nirmala UI" panose="020B0502040204020203" pitchFamily="34" charset="0"/>
              <a:cs typeface="Nirmala UI" panose="020B0502040204020203" pitchFamily="34" charset="0"/>
            </a:endParaRPr>
          </a:p>
          <a:p>
            <a:pPr defTabSz="685800"/>
            <a:endParaRPr lang="en-US" sz="2000" b="1" dirty="0" smtClean="0">
              <a:solidFill>
                <a:prstClr val="white"/>
              </a:solidFill>
              <a:latin typeface="Nirmala UI" panose="020B0502040204020203" pitchFamily="34" charset="0"/>
              <a:cs typeface="Nirmala UI" panose="020B0502040204020203" pitchFamily="34" charset="0"/>
            </a:endParaRPr>
          </a:p>
          <a:p>
            <a:pPr defTabSz="685800"/>
            <a:endParaRPr lang="en-US" sz="2000" b="1" dirty="0" smtClean="0">
              <a:solidFill>
                <a:prstClr val="white"/>
              </a:solidFill>
              <a:latin typeface="Nirmala UI" panose="020B0502040204020203" pitchFamily="34" charset="0"/>
              <a:cs typeface="Nirmala UI" panose="020B0502040204020203" pitchFamily="34" charset="0"/>
            </a:endParaRPr>
          </a:p>
          <a:p>
            <a:pPr marL="342900" indent="-342900" defTabSz="685800">
              <a:buFont typeface="Arial" panose="020B0604020202020204" pitchFamily="34" charset="0"/>
              <a:buChar char="•"/>
            </a:pPr>
            <a:endParaRPr lang="id-ID" sz="2000" b="1" dirty="0">
              <a:solidFill>
                <a:prstClr val="white"/>
              </a:solidFill>
              <a:latin typeface="Nirmala UI" panose="020B0502040204020203" pitchFamily="34" charset="0"/>
              <a:cs typeface="Nirmala UI" panose="020B0502040204020203" pitchFamily="34" charset="0"/>
            </a:endParaRPr>
          </a:p>
        </p:txBody>
      </p:sp>
    </p:spTree>
    <p:extLst>
      <p:ext uri="{BB962C8B-B14F-4D97-AF65-F5344CB8AC3E}">
        <p14:creationId xmlns:p14="http://schemas.microsoft.com/office/powerpoint/2010/main" val="12326208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C6E5A-A57A-4AA7-B5FD-5CA0B1E16F16}"/>
              </a:ext>
            </a:extLst>
          </p:cNvPr>
          <p:cNvSpPr>
            <a:spLocks noGrp="1"/>
          </p:cNvSpPr>
          <p:nvPr>
            <p:ph type="title"/>
          </p:nvPr>
        </p:nvSpPr>
        <p:spPr/>
        <p:txBody>
          <a:bodyPr>
            <a:normAutofit/>
          </a:bodyPr>
          <a:lstStyle/>
          <a:p>
            <a:r>
              <a:rPr lang="id-ID" dirty="0" smtClean="0"/>
              <a:t>PEMBERIAN FASILITAS INSENTIF FISKAL</a:t>
            </a:r>
            <a:endParaRPr lang="en-ID" dirty="0"/>
          </a:p>
        </p:txBody>
      </p:sp>
      <p:sp>
        <p:nvSpPr>
          <p:cNvPr id="3" name="TextBox 2">
            <a:extLst>
              <a:ext uri="{FF2B5EF4-FFF2-40B4-BE49-F238E27FC236}">
                <a16:creationId xmlns:a16="http://schemas.microsoft.com/office/drawing/2014/main" id="{175AE7CB-F36A-4628-BFB9-46A2BE2B988D}"/>
              </a:ext>
            </a:extLst>
          </p:cNvPr>
          <p:cNvSpPr txBox="1"/>
          <p:nvPr/>
        </p:nvSpPr>
        <p:spPr>
          <a:xfrm>
            <a:off x="381000" y="819150"/>
            <a:ext cx="8355922" cy="4231928"/>
          </a:xfrm>
          <a:prstGeom prst="rect">
            <a:avLst/>
          </a:prstGeom>
          <a:noFill/>
        </p:spPr>
        <p:txBody>
          <a:bodyPr wrap="square" rtlCol="0">
            <a:spAutoFit/>
          </a:bodyPr>
          <a:lstStyle/>
          <a:p>
            <a:pPr algn="just">
              <a:spcAft>
                <a:spcPts val="450"/>
              </a:spcAft>
            </a:pPr>
            <a:r>
              <a:rPr lang="id-ID" sz="1350" dirty="0"/>
              <a:t>Fasilitas yang diberikan dalam rangka kegiatan berusaha terdiri atas </a:t>
            </a:r>
            <a:r>
              <a:rPr lang="id-ID" sz="1350" i="1" dirty="0"/>
              <a:t>Tax Holiday</a:t>
            </a:r>
            <a:r>
              <a:rPr lang="id-ID" sz="1350" dirty="0"/>
              <a:t>, </a:t>
            </a:r>
            <a:r>
              <a:rPr lang="id-ID" sz="1350" i="1" dirty="0"/>
              <a:t>Tax Allowance</a:t>
            </a:r>
            <a:r>
              <a:rPr lang="id-ID" sz="1350" dirty="0"/>
              <a:t>, pembebasan bea masuk atas impor mesin tidak termasuk suku cadang dan atas impor barang dan bahan </a:t>
            </a:r>
            <a:r>
              <a:rPr lang="id-ID" sz="1350" i="1" dirty="0"/>
              <a:t>(masterlist)</a:t>
            </a:r>
            <a:r>
              <a:rPr lang="en-US" sz="1350" dirty="0"/>
              <a:t>,</a:t>
            </a:r>
            <a:r>
              <a:rPr lang="en-US" sz="1350" i="1" dirty="0"/>
              <a:t> </a:t>
            </a:r>
            <a:r>
              <a:rPr lang="id-ID" sz="1350" dirty="0"/>
              <a:t>dan fasilitas lainnya yang menjadi kewenangan Pemerintah Pusat dan Pemerintah Daerah</a:t>
            </a:r>
            <a:r>
              <a:rPr lang="en-US" sz="1350" dirty="0"/>
              <a:t>.</a:t>
            </a:r>
            <a:endParaRPr lang="id-ID" sz="1350" dirty="0"/>
          </a:p>
          <a:p>
            <a:pPr marL="257175" indent="-257175" algn="just">
              <a:spcAft>
                <a:spcPts val="450"/>
              </a:spcAft>
              <a:buFont typeface="+mj-lt"/>
              <a:buAutoNum type="arabicPeriod"/>
            </a:pPr>
            <a:r>
              <a:rPr lang="id-ID" sz="1350" dirty="0"/>
              <a:t>Pemberian fasilitas insentif fiskal Tax Holiday berupa pengurangan Pajak Penghasilan (PPh) badan sebesar 100% dengan jangka waktu pemberian 5 tahun s.d. 20 tahun dan diberikan kepada Investor/Pelaku Usaha dengan besaran nilai investasi  di atas Rp 500 Milyar serta bidang usahanya masuk dalam cakupan 17 industri pionir.</a:t>
            </a:r>
            <a:r>
              <a:rPr lang="en-US" sz="1350" dirty="0"/>
              <a:t> </a:t>
            </a:r>
            <a:r>
              <a:rPr lang="en-US" sz="1350" dirty="0" err="1"/>
              <a:t>Jangka</a:t>
            </a:r>
            <a:r>
              <a:rPr lang="en-US" sz="1350" dirty="0"/>
              <a:t> </a:t>
            </a:r>
            <a:r>
              <a:rPr lang="en-US" sz="1350" dirty="0" err="1"/>
              <a:t>waktu</a:t>
            </a:r>
            <a:r>
              <a:rPr lang="en-US" sz="1350" dirty="0"/>
              <a:t> </a:t>
            </a:r>
            <a:r>
              <a:rPr lang="en-US" sz="1350" i="1" dirty="0"/>
              <a:t>Tax Holiday </a:t>
            </a:r>
            <a:r>
              <a:rPr lang="en-US" sz="1350" dirty="0" err="1"/>
              <a:t>ditentukan</a:t>
            </a:r>
            <a:r>
              <a:rPr lang="en-US" sz="1350" dirty="0"/>
              <a:t> </a:t>
            </a:r>
            <a:r>
              <a:rPr lang="en-US" sz="1350" dirty="0" err="1"/>
              <a:t>berdasarkan</a:t>
            </a:r>
            <a:r>
              <a:rPr lang="en-US" sz="1350" dirty="0"/>
              <a:t> </a:t>
            </a:r>
            <a:r>
              <a:rPr lang="en-US" sz="1350" dirty="0" err="1"/>
              <a:t>nilai</a:t>
            </a:r>
            <a:r>
              <a:rPr lang="en-US" sz="1350" dirty="0"/>
              <a:t> </a:t>
            </a:r>
            <a:r>
              <a:rPr lang="en-US" sz="1350" dirty="0" err="1"/>
              <a:t>investasi</a:t>
            </a:r>
            <a:r>
              <a:rPr lang="en-US" sz="1350" dirty="0"/>
              <a:t>, </a:t>
            </a:r>
            <a:r>
              <a:rPr lang="en-US" sz="1350" dirty="0" err="1"/>
              <a:t>yaitu</a:t>
            </a:r>
            <a:r>
              <a:rPr lang="en-US" sz="1350" dirty="0"/>
              <a:t>: </a:t>
            </a:r>
            <a:r>
              <a:rPr lang="en-US" sz="1350" dirty="0" err="1"/>
              <a:t>i</a:t>
            </a:r>
            <a:r>
              <a:rPr lang="en-US" sz="1350" dirty="0"/>
              <a:t>) </a:t>
            </a:r>
            <a:r>
              <a:rPr lang="id-ID" sz="1350" dirty="0"/>
              <a:t>Rp500 miliar s.d. kurang dari Rp1 triliun</a:t>
            </a:r>
            <a:r>
              <a:rPr lang="en-US" sz="1350" dirty="0"/>
              <a:t> (</a:t>
            </a:r>
            <a:r>
              <a:rPr lang="id-ID" sz="1350" dirty="0"/>
              <a:t>5 tahun</a:t>
            </a:r>
            <a:r>
              <a:rPr lang="en-US" sz="1350" dirty="0"/>
              <a:t>); ii)</a:t>
            </a:r>
            <a:r>
              <a:rPr lang="en-GB" sz="1350" dirty="0"/>
              <a:t> </a:t>
            </a:r>
            <a:r>
              <a:rPr lang="id-ID" sz="1350" dirty="0"/>
              <a:t>Rp 1 triliun s.d. kurang dari Rp 5 triliun</a:t>
            </a:r>
            <a:r>
              <a:rPr lang="en-GB" sz="1350" dirty="0"/>
              <a:t> (</a:t>
            </a:r>
            <a:r>
              <a:rPr lang="id-ID" sz="1350" dirty="0"/>
              <a:t>7 tahun</a:t>
            </a:r>
            <a:r>
              <a:rPr lang="en-US" sz="1350" dirty="0"/>
              <a:t>); </a:t>
            </a:r>
            <a:r>
              <a:rPr lang="en-GB" sz="1350" dirty="0"/>
              <a:t>iii) </a:t>
            </a:r>
            <a:r>
              <a:rPr lang="id-ID" sz="1350" dirty="0"/>
              <a:t>Rp 5 triliun s.d. kurang dari Rp 15 triliun </a:t>
            </a:r>
            <a:r>
              <a:rPr lang="en-GB" sz="1350" dirty="0"/>
              <a:t>(</a:t>
            </a:r>
            <a:r>
              <a:rPr lang="id-ID" sz="1350" dirty="0"/>
              <a:t>10 tahun</a:t>
            </a:r>
            <a:r>
              <a:rPr lang="en-US" sz="1350" dirty="0"/>
              <a:t>); </a:t>
            </a:r>
            <a:r>
              <a:rPr lang="en-GB" sz="1350" dirty="0"/>
              <a:t> iv) </a:t>
            </a:r>
            <a:r>
              <a:rPr lang="id-ID" sz="1350" dirty="0"/>
              <a:t>Rp 15 triliun s.d. kurang dari Rp 30 triliun</a:t>
            </a:r>
            <a:r>
              <a:rPr lang="en-US" sz="1350" dirty="0"/>
              <a:t> (</a:t>
            </a:r>
            <a:r>
              <a:rPr lang="id-ID" sz="1350" dirty="0"/>
              <a:t>15 tahun</a:t>
            </a:r>
            <a:r>
              <a:rPr lang="en-US" sz="1350" dirty="0"/>
              <a:t>);</a:t>
            </a:r>
            <a:r>
              <a:rPr lang="en-GB" sz="1350" dirty="0"/>
              <a:t> </a:t>
            </a:r>
            <a:r>
              <a:rPr lang="en-GB" sz="1350" dirty="0" err="1"/>
              <a:t>dan</a:t>
            </a:r>
            <a:r>
              <a:rPr lang="en-GB" sz="1350" dirty="0"/>
              <a:t> (v) </a:t>
            </a:r>
            <a:r>
              <a:rPr lang="id-ID" sz="1350" dirty="0"/>
              <a:t>Rp 30 triliun atau lebih</a:t>
            </a:r>
            <a:r>
              <a:rPr lang="en-GB" sz="1350" dirty="0"/>
              <a:t> (</a:t>
            </a:r>
            <a:r>
              <a:rPr lang="id-ID" sz="1350" dirty="0"/>
              <a:t>20 tahun</a:t>
            </a:r>
            <a:r>
              <a:rPr lang="en-US" sz="1350" dirty="0"/>
              <a:t>).</a:t>
            </a:r>
            <a:endParaRPr lang="en-GB" sz="1350" dirty="0"/>
          </a:p>
          <a:p>
            <a:pPr marL="257175" indent="-257175" algn="just">
              <a:spcAft>
                <a:spcPts val="450"/>
              </a:spcAft>
              <a:buFont typeface="+mj-lt"/>
              <a:buAutoNum type="arabicPeriod"/>
            </a:pPr>
            <a:r>
              <a:rPr lang="id-ID" sz="1350" dirty="0"/>
              <a:t>Pemberian fasilitas insentif Tax Allowance berupa</a:t>
            </a:r>
            <a:r>
              <a:rPr lang="en-US" sz="1350" dirty="0"/>
              <a:t>: </a:t>
            </a:r>
            <a:r>
              <a:rPr lang="en-US" sz="1350" dirty="0" err="1"/>
              <a:t>i</a:t>
            </a:r>
            <a:r>
              <a:rPr lang="en-US" sz="1350" dirty="0"/>
              <a:t>) p</a:t>
            </a:r>
            <a:r>
              <a:rPr lang="id-ID" sz="1350" dirty="0"/>
              <a:t>engurangan penghasilan neto sebesar 30% dari jumlah penanaman modal yang berupa aktiva tetap berwujud, yang dibebankan selama 6 (enam) tahun masing-masing sebesar 5%;</a:t>
            </a:r>
            <a:r>
              <a:rPr lang="en-US" sz="1350" dirty="0"/>
              <a:t> ii) p</a:t>
            </a:r>
            <a:r>
              <a:rPr lang="id-ID" sz="1350" dirty="0"/>
              <a:t>enyusutan dan amortisasi dipercepat;</a:t>
            </a:r>
            <a:r>
              <a:rPr lang="en-US" sz="1350" dirty="0"/>
              <a:t> iii) p</a:t>
            </a:r>
            <a:r>
              <a:rPr lang="id-ID" sz="1350" dirty="0"/>
              <a:t>engenaan PPh atas deviden yang dibayarkan kepada wajib pajak luar negeri selain bentuk usaha tetap di Indonesia sebesar 10%, atau tarif yang lebih rendah menurut tax treaty yang berlaku; dan</a:t>
            </a:r>
            <a:r>
              <a:rPr lang="en-US" sz="1350" dirty="0"/>
              <a:t> iv) k</a:t>
            </a:r>
            <a:r>
              <a:rPr lang="id-ID" sz="1350" dirty="0"/>
              <a:t>ompensasi kerugian yang lebih lama dari 5 tahun tetapi tidak lebih dari 10 tahun</a:t>
            </a:r>
            <a:r>
              <a:rPr lang="en-US" sz="1350" dirty="0"/>
              <a:t>, </a:t>
            </a:r>
            <a:r>
              <a:rPr lang="en-US" sz="1350" dirty="0" err="1"/>
              <a:t>pada</a:t>
            </a:r>
            <a:r>
              <a:rPr lang="en-US" sz="1350" dirty="0"/>
              <a:t> </a:t>
            </a:r>
            <a:r>
              <a:rPr lang="en-US" sz="1350" dirty="0" err="1"/>
              <a:t>bidang</a:t>
            </a:r>
            <a:r>
              <a:rPr lang="en-US" sz="1350" dirty="0"/>
              <a:t> </a:t>
            </a:r>
            <a:r>
              <a:rPr lang="en-US" sz="1350" dirty="0" err="1"/>
              <a:t>usaha</a:t>
            </a:r>
            <a:r>
              <a:rPr lang="en-US" sz="1350" dirty="0"/>
              <a:t> </a:t>
            </a:r>
            <a:r>
              <a:rPr lang="en-US" sz="1350" dirty="0" err="1"/>
              <a:t>tertentu</a:t>
            </a:r>
            <a:r>
              <a:rPr lang="en-US" sz="1350" dirty="0"/>
              <a:t> </a:t>
            </a:r>
            <a:r>
              <a:rPr lang="en-US" sz="1350" dirty="0" err="1"/>
              <a:t>dan</a:t>
            </a:r>
            <a:r>
              <a:rPr lang="en-US" sz="1350" dirty="0"/>
              <a:t>/</a:t>
            </a:r>
            <a:r>
              <a:rPr lang="en-US" sz="1350" dirty="0" err="1"/>
              <a:t>atau</a:t>
            </a:r>
            <a:r>
              <a:rPr lang="en-US" sz="1350" dirty="0"/>
              <a:t> </a:t>
            </a:r>
            <a:r>
              <a:rPr lang="en-US" sz="1350" dirty="0" err="1"/>
              <a:t>daerah</a:t>
            </a:r>
            <a:r>
              <a:rPr lang="en-US" sz="1350" dirty="0"/>
              <a:t> </a:t>
            </a:r>
            <a:r>
              <a:rPr lang="en-US" sz="1350" dirty="0" err="1"/>
              <a:t>tertentu</a:t>
            </a:r>
            <a:r>
              <a:rPr lang="en-US" sz="1350" dirty="0"/>
              <a:t> </a:t>
            </a:r>
            <a:r>
              <a:rPr lang="en-US" sz="1350" dirty="0" err="1"/>
              <a:t>dengan</a:t>
            </a:r>
            <a:r>
              <a:rPr lang="en-US" sz="1350" dirty="0"/>
              <a:t> </a:t>
            </a:r>
            <a:r>
              <a:rPr lang="en-US" sz="1350" dirty="0" err="1"/>
              <a:t>kriteria</a:t>
            </a:r>
            <a:r>
              <a:rPr lang="en-US" sz="1350" dirty="0"/>
              <a:t>, </a:t>
            </a:r>
            <a:r>
              <a:rPr lang="en-US" sz="1350" dirty="0" err="1"/>
              <a:t>antara</a:t>
            </a:r>
            <a:r>
              <a:rPr lang="en-US" sz="1350" dirty="0"/>
              <a:t> lain: </a:t>
            </a:r>
            <a:r>
              <a:rPr lang="en-US" sz="1350" dirty="0" err="1"/>
              <a:t>nilai</a:t>
            </a:r>
            <a:r>
              <a:rPr lang="en-US" sz="1350" dirty="0"/>
              <a:t> </a:t>
            </a:r>
            <a:r>
              <a:rPr lang="en-US" sz="1350" dirty="0" err="1"/>
              <a:t>Investasi</a:t>
            </a:r>
            <a:r>
              <a:rPr lang="en-US" sz="1350" dirty="0"/>
              <a:t> yang </a:t>
            </a:r>
            <a:r>
              <a:rPr lang="en-US" sz="1350" dirty="0" err="1"/>
              <a:t>tinggi</a:t>
            </a:r>
            <a:r>
              <a:rPr lang="en-US" sz="1350" dirty="0"/>
              <a:t> </a:t>
            </a:r>
            <a:r>
              <a:rPr lang="en-US" sz="1350" dirty="0" err="1"/>
              <a:t>atau</a:t>
            </a:r>
            <a:r>
              <a:rPr lang="en-US" sz="1350" dirty="0"/>
              <a:t> </a:t>
            </a:r>
            <a:r>
              <a:rPr lang="en-US" sz="1350" dirty="0" err="1"/>
              <a:t>untuk</a:t>
            </a:r>
            <a:r>
              <a:rPr lang="en-US" sz="1350" dirty="0"/>
              <a:t> </a:t>
            </a:r>
            <a:r>
              <a:rPr lang="en-US" sz="1350" dirty="0" err="1"/>
              <a:t>ekspor</a:t>
            </a:r>
            <a:r>
              <a:rPr lang="en-US" sz="1350" dirty="0"/>
              <a:t>, </a:t>
            </a:r>
            <a:r>
              <a:rPr lang="en-US" sz="1350" dirty="0" err="1"/>
              <a:t>penyerapan</a:t>
            </a:r>
            <a:r>
              <a:rPr lang="en-US" sz="1350" dirty="0"/>
              <a:t> </a:t>
            </a:r>
            <a:r>
              <a:rPr lang="en-US" sz="1350" dirty="0" err="1"/>
              <a:t>tenaga</a:t>
            </a:r>
            <a:r>
              <a:rPr lang="en-US" sz="1350" dirty="0"/>
              <a:t> </a:t>
            </a:r>
            <a:r>
              <a:rPr lang="en-US" sz="1350" dirty="0" err="1"/>
              <a:t>kerja</a:t>
            </a:r>
            <a:r>
              <a:rPr lang="en-US" sz="1350" dirty="0"/>
              <a:t> yang </a:t>
            </a:r>
            <a:r>
              <a:rPr lang="en-US" sz="1350" dirty="0" err="1"/>
              <a:t>besar</a:t>
            </a:r>
            <a:r>
              <a:rPr lang="en-US" sz="1350" dirty="0"/>
              <a:t>, </a:t>
            </a:r>
            <a:r>
              <a:rPr lang="en-US" sz="1350" dirty="0" err="1"/>
              <a:t>dan</a:t>
            </a:r>
            <a:r>
              <a:rPr lang="en-US" sz="1350" dirty="0"/>
              <a:t> </a:t>
            </a:r>
            <a:r>
              <a:rPr lang="en-US" sz="1350" dirty="0" err="1"/>
              <a:t>kandungan</a:t>
            </a:r>
            <a:r>
              <a:rPr lang="en-US" sz="1350" dirty="0"/>
              <a:t> </a:t>
            </a:r>
            <a:r>
              <a:rPr lang="en-US" sz="1350" dirty="0" err="1"/>
              <a:t>lokal</a:t>
            </a:r>
            <a:r>
              <a:rPr lang="en-US" sz="1350" dirty="0"/>
              <a:t>.</a:t>
            </a:r>
          </a:p>
          <a:p>
            <a:pPr marL="257175" indent="-257175" algn="just">
              <a:spcAft>
                <a:spcPts val="450"/>
              </a:spcAft>
              <a:buFont typeface="+mj-lt"/>
              <a:buAutoNum type="arabicPeriod"/>
            </a:pPr>
            <a:r>
              <a:rPr lang="en-US" sz="1350" dirty="0" err="1"/>
              <a:t>Pemberian</a:t>
            </a:r>
            <a:r>
              <a:rPr lang="en-US" sz="1350" dirty="0"/>
              <a:t> </a:t>
            </a:r>
            <a:r>
              <a:rPr lang="en-US" sz="1350" dirty="0" err="1"/>
              <a:t>fasilitas</a:t>
            </a:r>
            <a:r>
              <a:rPr lang="en-US" sz="1350" dirty="0"/>
              <a:t> </a:t>
            </a:r>
            <a:r>
              <a:rPr lang="en-US" sz="1350" i="1" dirty="0" err="1"/>
              <a:t>masterlist</a:t>
            </a:r>
            <a:r>
              <a:rPr lang="en-US" sz="1350" dirty="0"/>
              <a:t> </a:t>
            </a:r>
            <a:r>
              <a:rPr lang="en-US" sz="1350" dirty="0" err="1"/>
              <a:t>berupa</a:t>
            </a:r>
            <a:r>
              <a:rPr lang="en-US" sz="1350" dirty="0"/>
              <a:t> </a:t>
            </a:r>
            <a:r>
              <a:rPr lang="en-US" sz="1350" dirty="0" err="1"/>
              <a:t>pembebasan</a:t>
            </a:r>
            <a:r>
              <a:rPr lang="en-US" sz="1350" dirty="0"/>
              <a:t> </a:t>
            </a:r>
            <a:r>
              <a:rPr lang="en-US" sz="1350" dirty="0" err="1"/>
              <a:t>bea</a:t>
            </a:r>
            <a:r>
              <a:rPr lang="en-US" sz="1350" dirty="0"/>
              <a:t> </a:t>
            </a:r>
            <a:r>
              <a:rPr lang="en-US" sz="1350" dirty="0" err="1"/>
              <a:t>masuk</a:t>
            </a:r>
            <a:r>
              <a:rPr lang="en-US" sz="1350" dirty="0"/>
              <a:t> </a:t>
            </a:r>
            <a:r>
              <a:rPr lang="en-US" sz="1350" dirty="0" err="1"/>
              <a:t>atas</a:t>
            </a:r>
            <a:r>
              <a:rPr lang="en-US" sz="1350" dirty="0"/>
              <a:t> </a:t>
            </a:r>
            <a:r>
              <a:rPr lang="en-US" sz="1350" dirty="0" err="1"/>
              <a:t>impor</a:t>
            </a:r>
            <a:r>
              <a:rPr lang="en-US" sz="1350" dirty="0"/>
              <a:t> </a:t>
            </a:r>
            <a:r>
              <a:rPr lang="en-US" sz="1350" dirty="0" err="1"/>
              <a:t>mesin</a:t>
            </a:r>
            <a:r>
              <a:rPr lang="en-US" sz="1350" dirty="0"/>
              <a:t> </a:t>
            </a:r>
            <a:r>
              <a:rPr lang="en-US" sz="1350" dirty="0" err="1"/>
              <a:t>untuk</a:t>
            </a:r>
            <a:r>
              <a:rPr lang="en-US" sz="1350" dirty="0"/>
              <a:t> </a:t>
            </a:r>
            <a:r>
              <a:rPr lang="en-US" sz="1350" dirty="0" err="1"/>
              <a:t>pembangunan</a:t>
            </a:r>
            <a:r>
              <a:rPr lang="en-US" sz="1350" dirty="0"/>
              <a:t> </a:t>
            </a:r>
            <a:r>
              <a:rPr lang="en-US" sz="1350" dirty="0" err="1"/>
              <a:t>industri</a:t>
            </a:r>
            <a:r>
              <a:rPr lang="en-US" sz="1350" dirty="0"/>
              <a:t> </a:t>
            </a:r>
            <a:r>
              <a:rPr lang="en-US" sz="1350" dirty="0" err="1"/>
              <a:t>untuk</a:t>
            </a:r>
            <a:r>
              <a:rPr lang="en-US" sz="1350" dirty="0"/>
              <a:t> </a:t>
            </a:r>
            <a:r>
              <a:rPr lang="en-US" sz="1350" dirty="0" err="1"/>
              <a:t>jangka</a:t>
            </a:r>
            <a:r>
              <a:rPr lang="en-US" sz="1350" dirty="0"/>
              <a:t> </a:t>
            </a:r>
            <a:r>
              <a:rPr lang="en-US" sz="1350" dirty="0" err="1"/>
              <a:t>waktu</a:t>
            </a:r>
            <a:r>
              <a:rPr lang="en-US" sz="1350" dirty="0"/>
              <a:t> </a:t>
            </a:r>
            <a:r>
              <a:rPr lang="en-US" sz="1350" dirty="0" err="1"/>
              <a:t>pengimporan</a:t>
            </a:r>
            <a:r>
              <a:rPr lang="en-US" sz="1350" dirty="0"/>
              <a:t> </a:t>
            </a:r>
            <a:r>
              <a:rPr lang="en-US" sz="1350" dirty="0" err="1"/>
              <a:t>selama</a:t>
            </a:r>
            <a:r>
              <a:rPr lang="en-US" sz="1350" dirty="0"/>
              <a:t> 2 (</a:t>
            </a:r>
            <a:r>
              <a:rPr lang="en-US" sz="1350" dirty="0" err="1"/>
              <a:t>dua</a:t>
            </a:r>
            <a:r>
              <a:rPr lang="en-US" sz="1350" dirty="0"/>
              <a:t>) </a:t>
            </a:r>
            <a:r>
              <a:rPr lang="en-US" sz="1350" dirty="0" err="1"/>
              <a:t>tahun</a:t>
            </a:r>
            <a:r>
              <a:rPr lang="en-US" sz="1350" dirty="0"/>
              <a:t> </a:t>
            </a:r>
            <a:r>
              <a:rPr lang="en-US" sz="1350" dirty="0" err="1"/>
              <a:t>terhitung</a:t>
            </a:r>
            <a:r>
              <a:rPr lang="en-US" sz="1350" dirty="0"/>
              <a:t> </a:t>
            </a:r>
            <a:r>
              <a:rPr lang="en-US" sz="1350" dirty="0" err="1"/>
              <a:t>sejak</a:t>
            </a:r>
            <a:r>
              <a:rPr lang="en-US" sz="1350" dirty="0"/>
              <a:t> </a:t>
            </a:r>
            <a:r>
              <a:rPr lang="en-US" sz="1350" dirty="0" err="1"/>
              <a:t>berlakunya</a:t>
            </a:r>
            <a:r>
              <a:rPr lang="en-US" sz="1350" dirty="0"/>
              <a:t> </a:t>
            </a:r>
            <a:r>
              <a:rPr lang="en-US" sz="1350" dirty="0" err="1"/>
              <a:t>keputusan</a:t>
            </a:r>
            <a:r>
              <a:rPr lang="en-US" sz="1350" dirty="0"/>
              <a:t> </a:t>
            </a:r>
            <a:r>
              <a:rPr lang="en-US" sz="1350" dirty="0" err="1"/>
              <a:t>pembebasan</a:t>
            </a:r>
            <a:r>
              <a:rPr lang="en-US" sz="1350" dirty="0"/>
              <a:t> </a:t>
            </a:r>
            <a:r>
              <a:rPr lang="en-US" sz="1350" dirty="0" err="1"/>
              <a:t>bea</a:t>
            </a:r>
            <a:r>
              <a:rPr lang="en-US" sz="1350" dirty="0"/>
              <a:t> </a:t>
            </a:r>
            <a:r>
              <a:rPr lang="en-US" sz="1350" dirty="0" err="1"/>
              <a:t>masuk</a:t>
            </a:r>
            <a:r>
              <a:rPr lang="en-US" sz="1350" dirty="0"/>
              <a:t> </a:t>
            </a:r>
            <a:r>
              <a:rPr lang="en-US" sz="1350" dirty="0" err="1"/>
              <a:t>serta</a:t>
            </a:r>
            <a:r>
              <a:rPr lang="en-US" sz="1350" dirty="0"/>
              <a:t> </a:t>
            </a:r>
            <a:r>
              <a:rPr lang="en-US" sz="1350" dirty="0" err="1"/>
              <a:t>dapat</a:t>
            </a:r>
            <a:r>
              <a:rPr lang="en-US" sz="1350" dirty="0"/>
              <a:t> </a:t>
            </a:r>
            <a:r>
              <a:rPr lang="en-US" sz="1350" dirty="0" err="1"/>
              <a:t>diperpanjang</a:t>
            </a:r>
            <a:r>
              <a:rPr lang="en-US" sz="1350" dirty="0"/>
              <a:t>.</a:t>
            </a:r>
          </a:p>
        </p:txBody>
      </p:sp>
    </p:spTree>
    <p:extLst>
      <p:ext uri="{BB962C8B-B14F-4D97-AF65-F5344CB8AC3E}">
        <p14:creationId xmlns:p14="http://schemas.microsoft.com/office/powerpoint/2010/main" val="688900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3"/>
          <p:cNvSpPr>
            <a:spLocks noGrp="1"/>
          </p:cNvSpPr>
          <p:nvPr>
            <p:ph type="ctrTitle"/>
          </p:nvPr>
        </p:nvSpPr>
        <p:spPr/>
        <p:txBody>
          <a:bodyPr>
            <a:normAutofit/>
          </a:bodyPr>
          <a:lstStyle/>
          <a:p>
            <a:pPr eaLnBrk="1" hangingPunct="1"/>
            <a:r>
              <a:rPr lang="en-US" altLang="en-US" dirty="0" smtClean="0">
                <a:latin typeface="Nueva Std"/>
              </a:rPr>
              <a:t>KONSEP NIB</a:t>
            </a:r>
          </a:p>
        </p:txBody>
      </p:sp>
    </p:spTree>
    <p:extLst>
      <p:ext uri="{BB962C8B-B14F-4D97-AF65-F5344CB8AC3E}">
        <p14:creationId xmlns:p14="http://schemas.microsoft.com/office/powerpoint/2010/main" val="1347764489"/>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2"/>
          <p:cNvSpPr>
            <a:spLocks noGrp="1"/>
          </p:cNvSpPr>
          <p:nvPr>
            <p:ph type="title"/>
          </p:nvPr>
        </p:nvSpPr>
        <p:spPr/>
        <p:txBody>
          <a:bodyPr/>
          <a:lstStyle/>
          <a:p>
            <a:pPr eaLnBrk="1" hangingPunct="1"/>
            <a:r>
              <a:rPr lang="en-US" altLang="en-US" dirty="0" smtClean="0">
                <a:latin typeface="Nueva Std"/>
              </a:rPr>
              <a:t>ALUR </a:t>
            </a:r>
            <a:r>
              <a:rPr lang="en-US" altLang="en-US" dirty="0" err="1" smtClean="0">
                <a:latin typeface="Nueva Std"/>
              </a:rPr>
              <a:t>Prinsip</a:t>
            </a:r>
            <a:r>
              <a:rPr lang="en-US" altLang="en-US" dirty="0" smtClean="0">
                <a:latin typeface="Nueva Std"/>
              </a:rPr>
              <a:t> PENDAFTARAN DASAR</a:t>
            </a:r>
          </a:p>
        </p:txBody>
      </p:sp>
      <p:sp>
        <p:nvSpPr>
          <p:cNvPr id="8" name="Right Arrow 7"/>
          <p:cNvSpPr/>
          <p:nvPr/>
        </p:nvSpPr>
        <p:spPr>
          <a:xfrm>
            <a:off x="5417344" y="2033588"/>
            <a:ext cx="971550" cy="398860"/>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en-US"/>
          </a:p>
        </p:txBody>
      </p:sp>
      <p:sp>
        <p:nvSpPr>
          <p:cNvPr id="97284" name="TextBox 8"/>
          <p:cNvSpPr txBox="1">
            <a:spLocks noChangeArrowheads="1"/>
          </p:cNvSpPr>
          <p:nvPr/>
        </p:nvSpPr>
        <p:spPr bwMode="auto">
          <a:xfrm>
            <a:off x="1720453" y="1715691"/>
            <a:ext cx="772006" cy="341632"/>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lnSpc>
                <a:spcPct val="90000"/>
              </a:lnSpc>
            </a:pPr>
            <a:r>
              <a:rPr lang="en-US" altLang="en-US"/>
              <a:t>Daftar</a:t>
            </a:r>
          </a:p>
        </p:txBody>
      </p:sp>
      <p:pic>
        <p:nvPicPr>
          <p:cNvPr id="97285" name="Picture 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6063" y="1460898"/>
            <a:ext cx="2340769" cy="131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2277666" y="2827735"/>
            <a:ext cx="3165034" cy="1588127"/>
          </a:xfrm>
          <a:prstGeom prst="rect">
            <a:avLst/>
          </a:prstGeom>
          <a:noFill/>
          <a:ln>
            <a:noFill/>
          </a:ln>
        </p:spPr>
        <p:txBody>
          <a:bodyPr wrap="none">
            <a:spAutoFit/>
          </a:bodyPr>
          <a:lstStyle/>
          <a:p>
            <a:pPr eaLnBrk="1" hangingPunct="1">
              <a:lnSpc>
                <a:spcPct val="90000"/>
              </a:lnSpc>
              <a:defRPr/>
            </a:pPr>
            <a:r>
              <a:rPr lang="en-US" sz="1350" dirty="0"/>
              <a:t>Input:</a:t>
            </a:r>
          </a:p>
          <a:p>
            <a:pPr marL="257175" indent="-257175">
              <a:lnSpc>
                <a:spcPct val="90000"/>
              </a:lnSpc>
              <a:buFont typeface="Arial" panose="020B0604020202020204" pitchFamily="34" charset="0"/>
              <a:buChar char="•"/>
              <a:defRPr/>
            </a:pPr>
            <a:r>
              <a:rPr lang="en-US" sz="1350" dirty="0" err="1"/>
              <a:t>Identitas</a:t>
            </a:r>
            <a:r>
              <a:rPr lang="en-US" sz="1350" dirty="0"/>
              <a:t> KTP </a:t>
            </a:r>
            <a:r>
              <a:rPr lang="en-US" sz="1350" dirty="0">
                <a:sym typeface="Wingdings" panose="05000000000000000000" pitchFamily="2" charset="2"/>
              </a:rPr>
              <a:t> </a:t>
            </a:r>
            <a:r>
              <a:rPr lang="en-US" sz="1350" dirty="0" err="1">
                <a:sym typeface="Wingdings" panose="05000000000000000000" pitchFamily="2" charset="2"/>
              </a:rPr>
              <a:t>Domestik</a:t>
            </a:r>
            <a:endParaRPr lang="en-US" sz="1350" dirty="0">
              <a:sym typeface="Wingdings" panose="05000000000000000000" pitchFamily="2" charset="2"/>
            </a:endParaRPr>
          </a:p>
          <a:p>
            <a:pPr eaLnBrk="1" hangingPunct="1">
              <a:lnSpc>
                <a:spcPct val="90000"/>
              </a:lnSpc>
              <a:defRPr/>
            </a:pPr>
            <a:r>
              <a:rPr lang="en-US" sz="1350" dirty="0">
                <a:sym typeface="Wingdings" panose="05000000000000000000" pitchFamily="2" charset="2"/>
              </a:rPr>
              <a:t>	       </a:t>
            </a:r>
            <a:r>
              <a:rPr lang="en-US" sz="1350" dirty="0" err="1">
                <a:sym typeface="Wingdings" panose="05000000000000000000" pitchFamily="2" charset="2"/>
              </a:rPr>
              <a:t>Paspor</a:t>
            </a:r>
            <a:r>
              <a:rPr lang="en-US" sz="1350" dirty="0">
                <a:sym typeface="Wingdings" panose="05000000000000000000" pitchFamily="2" charset="2"/>
              </a:rPr>
              <a:t>  </a:t>
            </a:r>
            <a:r>
              <a:rPr lang="en-US" sz="1350" dirty="0" err="1">
                <a:sym typeface="Wingdings" panose="05000000000000000000" pitchFamily="2" charset="2"/>
              </a:rPr>
              <a:t>Asing</a:t>
            </a:r>
            <a:endParaRPr lang="en-US" sz="1350" dirty="0">
              <a:sym typeface="Wingdings" panose="05000000000000000000" pitchFamily="2" charset="2"/>
            </a:endParaRPr>
          </a:p>
          <a:p>
            <a:pPr marL="257175" indent="-257175">
              <a:lnSpc>
                <a:spcPct val="90000"/>
              </a:lnSpc>
              <a:buFont typeface="Arial" panose="020B0604020202020204" pitchFamily="34" charset="0"/>
              <a:buChar char="•"/>
              <a:defRPr/>
            </a:pPr>
            <a:r>
              <a:rPr lang="en-US" sz="1350" dirty="0" err="1">
                <a:sym typeface="Wingdings" panose="05000000000000000000" pitchFamily="2" charset="2"/>
              </a:rPr>
              <a:t>Alamat</a:t>
            </a:r>
            <a:r>
              <a:rPr lang="en-US" sz="1350" dirty="0">
                <a:sym typeface="Wingdings" panose="05000000000000000000" pitchFamily="2" charset="2"/>
              </a:rPr>
              <a:t>/</a:t>
            </a:r>
            <a:r>
              <a:rPr lang="en-US" sz="1350" dirty="0" err="1">
                <a:sym typeface="Wingdings" panose="05000000000000000000" pitchFamily="2" charset="2"/>
              </a:rPr>
              <a:t>Domisili</a:t>
            </a:r>
            <a:endParaRPr lang="en-US" sz="1350" dirty="0">
              <a:sym typeface="Wingdings" panose="05000000000000000000" pitchFamily="2" charset="2"/>
            </a:endParaRPr>
          </a:p>
          <a:p>
            <a:pPr marL="257175" indent="-257175">
              <a:lnSpc>
                <a:spcPct val="90000"/>
              </a:lnSpc>
              <a:buFont typeface="Arial" panose="020B0604020202020204" pitchFamily="34" charset="0"/>
              <a:buChar char="•"/>
              <a:defRPr/>
            </a:pPr>
            <a:r>
              <a:rPr lang="en-US" sz="1350" dirty="0" err="1">
                <a:sym typeface="Wingdings" panose="05000000000000000000" pitchFamily="2" charset="2"/>
              </a:rPr>
              <a:t>Nomor</a:t>
            </a:r>
            <a:r>
              <a:rPr lang="en-US" sz="1350" dirty="0">
                <a:sym typeface="Wingdings" panose="05000000000000000000" pitchFamily="2" charset="2"/>
              </a:rPr>
              <a:t> </a:t>
            </a:r>
            <a:r>
              <a:rPr lang="en-US" sz="1350" dirty="0" err="1">
                <a:sym typeface="Wingdings" panose="05000000000000000000" pitchFamily="2" charset="2"/>
              </a:rPr>
              <a:t>Telepon</a:t>
            </a:r>
            <a:r>
              <a:rPr lang="en-US" sz="1350" dirty="0">
                <a:sym typeface="Wingdings" panose="05000000000000000000" pitchFamily="2" charset="2"/>
              </a:rPr>
              <a:t> (</a:t>
            </a:r>
            <a:r>
              <a:rPr lang="en-US" sz="1350" dirty="0" err="1">
                <a:sym typeface="Wingdings" panose="05000000000000000000" pitchFamily="2" charset="2"/>
              </a:rPr>
              <a:t>untuk</a:t>
            </a:r>
            <a:r>
              <a:rPr lang="en-US" sz="1350" dirty="0">
                <a:sym typeface="Wingdings" panose="05000000000000000000" pitchFamily="2" charset="2"/>
              </a:rPr>
              <a:t> </a:t>
            </a:r>
            <a:r>
              <a:rPr lang="en-US" sz="1350" dirty="0" err="1">
                <a:sym typeface="Wingdings" panose="05000000000000000000" pitchFamily="2" charset="2"/>
              </a:rPr>
              <a:t>aktivasi</a:t>
            </a:r>
            <a:r>
              <a:rPr lang="en-US" sz="1350" dirty="0">
                <a:sym typeface="Wingdings" panose="05000000000000000000" pitchFamily="2" charset="2"/>
              </a:rPr>
              <a:t>)</a:t>
            </a:r>
          </a:p>
          <a:p>
            <a:pPr marL="257175" indent="-257175">
              <a:lnSpc>
                <a:spcPct val="90000"/>
              </a:lnSpc>
              <a:buFont typeface="Arial" panose="020B0604020202020204" pitchFamily="34" charset="0"/>
              <a:buChar char="•"/>
              <a:defRPr/>
            </a:pPr>
            <a:r>
              <a:rPr lang="en-US" sz="1350" dirty="0">
                <a:sym typeface="Wingdings" panose="05000000000000000000" pitchFamily="2" charset="2"/>
              </a:rPr>
              <a:t>Email (</a:t>
            </a:r>
            <a:r>
              <a:rPr lang="en-US" sz="1350" dirty="0" err="1">
                <a:sym typeface="Wingdings" panose="05000000000000000000" pitchFamily="2" charset="2"/>
              </a:rPr>
              <a:t>untuk</a:t>
            </a:r>
            <a:r>
              <a:rPr lang="en-US" sz="1350" dirty="0">
                <a:sym typeface="Wingdings" panose="05000000000000000000" pitchFamily="2" charset="2"/>
              </a:rPr>
              <a:t> </a:t>
            </a:r>
            <a:r>
              <a:rPr lang="en-US" sz="1350" dirty="0" err="1">
                <a:sym typeface="Wingdings" panose="05000000000000000000" pitchFamily="2" charset="2"/>
              </a:rPr>
              <a:t>aktivasi</a:t>
            </a:r>
            <a:r>
              <a:rPr lang="en-US" sz="1350" dirty="0">
                <a:sym typeface="Wingdings" panose="05000000000000000000" pitchFamily="2" charset="2"/>
              </a:rPr>
              <a:t>)</a:t>
            </a:r>
          </a:p>
          <a:p>
            <a:pPr marL="257175" indent="-257175">
              <a:lnSpc>
                <a:spcPct val="90000"/>
              </a:lnSpc>
              <a:buFont typeface="Arial" panose="020B0604020202020204" pitchFamily="34" charset="0"/>
              <a:buChar char="•"/>
              <a:defRPr/>
            </a:pPr>
            <a:r>
              <a:rPr lang="en-US" sz="1350" dirty="0">
                <a:sym typeface="Wingdings" panose="05000000000000000000" pitchFamily="2" charset="2"/>
              </a:rPr>
              <a:t>Data </a:t>
            </a:r>
            <a:r>
              <a:rPr lang="en-US" sz="1350" dirty="0" err="1">
                <a:sym typeface="Wingdings" panose="05000000000000000000" pitchFamily="2" charset="2"/>
              </a:rPr>
              <a:t>dasar</a:t>
            </a:r>
            <a:r>
              <a:rPr lang="en-US" sz="1350" dirty="0">
                <a:sym typeface="Wingdings" panose="05000000000000000000" pitchFamily="2" charset="2"/>
              </a:rPr>
              <a:t> </a:t>
            </a:r>
            <a:r>
              <a:rPr lang="en-US" sz="1350" dirty="0" err="1" smtClean="0">
                <a:sym typeface="Wingdings" panose="05000000000000000000" pitchFamily="2" charset="2"/>
              </a:rPr>
              <a:t>lainnya</a:t>
            </a:r>
            <a:r>
              <a:rPr lang="en-US" sz="1350" dirty="0" smtClean="0">
                <a:sym typeface="Wingdings" panose="05000000000000000000" pitchFamily="2" charset="2"/>
              </a:rPr>
              <a:t> (TDP, SIUP, API, NIK)</a:t>
            </a:r>
            <a:endParaRPr lang="en-US" sz="1350" dirty="0">
              <a:sym typeface="Wingdings" panose="05000000000000000000" pitchFamily="2" charset="2"/>
            </a:endParaRPr>
          </a:p>
          <a:p>
            <a:pPr marL="257175" indent="-257175">
              <a:lnSpc>
                <a:spcPct val="90000"/>
              </a:lnSpc>
              <a:buFont typeface="Arial" panose="020B0604020202020204" pitchFamily="34" charset="0"/>
              <a:buChar char="•"/>
              <a:defRPr/>
            </a:pPr>
            <a:endParaRPr lang="en-US" sz="1350" dirty="0" err="1"/>
          </a:p>
        </p:txBody>
      </p:sp>
      <p:pic>
        <p:nvPicPr>
          <p:cNvPr id="97287" name="Picture 1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110" y="1684735"/>
            <a:ext cx="963215" cy="86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ight Arrow 14"/>
          <p:cNvSpPr/>
          <p:nvPr/>
        </p:nvSpPr>
        <p:spPr>
          <a:xfrm>
            <a:off x="1770460" y="2033588"/>
            <a:ext cx="971550" cy="398860"/>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en-US"/>
          </a:p>
        </p:txBody>
      </p:sp>
      <p:sp>
        <p:nvSpPr>
          <p:cNvPr id="97289" name="TextBox 15"/>
          <p:cNvSpPr txBox="1">
            <a:spLocks noChangeArrowheads="1"/>
          </p:cNvSpPr>
          <p:nvPr/>
        </p:nvSpPr>
        <p:spPr bwMode="auto">
          <a:xfrm>
            <a:off x="5126832" y="1739503"/>
            <a:ext cx="1306961" cy="300082"/>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pPr eaLnBrk="1" hangingPunct="1">
              <a:lnSpc>
                <a:spcPct val="90000"/>
              </a:lnSpc>
            </a:pPr>
            <a:r>
              <a:rPr lang="en-US" altLang="en-US" sz="1500"/>
              <a:t>Konfirmasi Via</a:t>
            </a:r>
          </a:p>
        </p:txBody>
      </p:sp>
      <p:pic>
        <p:nvPicPr>
          <p:cNvPr id="97290" name="Picture 4" descr="https://clear.utm.my/wp-content/uploads/2016/05/email-icon-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4175" y="1512094"/>
            <a:ext cx="620316" cy="626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1" name="TextBox 20"/>
          <p:cNvSpPr txBox="1">
            <a:spLocks noChangeArrowheads="1"/>
          </p:cNvSpPr>
          <p:nvPr/>
        </p:nvSpPr>
        <p:spPr bwMode="auto">
          <a:xfrm>
            <a:off x="6702028" y="1218010"/>
            <a:ext cx="61587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pPr>
            <a:r>
              <a:rPr lang="en-US" altLang="en-US" sz="1500"/>
              <a:t>email</a:t>
            </a:r>
          </a:p>
        </p:txBody>
      </p:sp>
      <p:pic>
        <p:nvPicPr>
          <p:cNvPr id="97292" name="Picture 6" descr="Image result for sms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08119" y="1470422"/>
            <a:ext cx="721519" cy="722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3" name="Picture 8" descr="Image result for plu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42585" y="1658541"/>
            <a:ext cx="442913" cy="44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Down Arrow 18"/>
          <p:cNvSpPr/>
          <p:nvPr/>
        </p:nvSpPr>
        <p:spPr>
          <a:xfrm>
            <a:off x="7434263" y="2356248"/>
            <a:ext cx="560785" cy="863203"/>
          </a:xfrm>
          <a:prstGeom prst="downArrow">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en-US"/>
          </a:p>
        </p:txBody>
      </p:sp>
      <p:sp>
        <p:nvSpPr>
          <p:cNvPr id="97295" name="TextBox 24"/>
          <p:cNvSpPr txBox="1">
            <a:spLocks noChangeArrowheads="1"/>
          </p:cNvSpPr>
          <p:nvPr/>
        </p:nvSpPr>
        <p:spPr bwMode="auto">
          <a:xfrm>
            <a:off x="7165182" y="2581275"/>
            <a:ext cx="129977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pPr>
            <a:r>
              <a:rPr lang="en-US" altLang="en-US" sz="1500"/>
              <a:t>Auto Approval</a:t>
            </a:r>
          </a:p>
        </p:txBody>
      </p:sp>
      <p:grpSp>
        <p:nvGrpSpPr>
          <p:cNvPr id="97296" name="Group 21"/>
          <p:cNvGrpSpPr>
            <a:grpSpLocks/>
          </p:cNvGrpSpPr>
          <p:nvPr/>
        </p:nvGrpSpPr>
        <p:grpSpPr bwMode="auto">
          <a:xfrm>
            <a:off x="6731794" y="3003947"/>
            <a:ext cx="2147888" cy="2147888"/>
            <a:chOff x="8974732" y="4005064"/>
            <a:chExt cx="2863924" cy="2863924"/>
          </a:xfrm>
        </p:grpSpPr>
        <p:grpSp>
          <p:nvGrpSpPr>
            <p:cNvPr id="97300" name="Group 17"/>
            <p:cNvGrpSpPr>
              <a:grpSpLocks/>
            </p:cNvGrpSpPr>
            <p:nvPr/>
          </p:nvGrpSpPr>
          <p:grpSpPr bwMode="auto">
            <a:xfrm>
              <a:off x="8974732" y="4005064"/>
              <a:ext cx="2863924" cy="2863924"/>
              <a:chOff x="8974732" y="1393180"/>
              <a:chExt cx="2863924" cy="2863924"/>
            </a:xfrm>
          </p:grpSpPr>
          <p:pic>
            <p:nvPicPr>
              <p:cNvPr id="97302" name="Picture 2" descr="Image result for Smartcar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74732" y="1393180"/>
                <a:ext cx="2863924" cy="286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03" name="TextBox 13"/>
              <p:cNvSpPr txBox="1">
                <a:spLocks noChangeArrowheads="1"/>
              </p:cNvSpPr>
              <p:nvPr/>
            </p:nvSpPr>
            <p:spPr bwMode="auto">
              <a:xfrm>
                <a:off x="9800690" y="2460427"/>
                <a:ext cx="1715437" cy="114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90000"/>
                  </a:lnSpc>
                </a:pPr>
                <a:r>
                  <a:rPr lang="en-US" altLang="en-US" sz="1350" b="1" dirty="0" smtClean="0"/>
                  <a:t>NIB</a:t>
                </a:r>
                <a:endParaRPr lang="en-US" altLang="en-US" sz="1350" b="1" dirty="0"/>
              </a:p>
              <a:p>
                <a:pPr eaLnBrk="1" hangingPunct="1">
                  <a:lnSpc>
                    <a:spcPct val="90000"/>
                  </a:lnSpc>
                </a:pPr>
                <a:r>
                  <a:rPr lang="en-US" altLang="en-US" sz="1050" dirty="0" err="1" smtClean="0"/>
                  <a:t>Nomor</a:t>
                </a:r>
                <a:r>
                  <a:rPr lang="en-US" altLang="en-US" sz="1050" dirty="0" smtClean="0"/>
                  <a:t> </a:t>
                </a:r>
                <a:r>
                  <a:rPr lang="en-US" altLang="en-US" sz="1050" dirty="0" err="1" smtClean="0"/>
                  <a:t>Induk</a:t>
                </a:r>
                <a:r>
                  <a:rPr lang="en-US" altLang="en-US" sz="1050" dirty="0" smtClean="0"/>
                  <a:t> </a:t>
                </a:r>
                <a:r>
                  <a:rPr lang="en-US" altLang="en-US" sz="1050" dirty="0" err="1" smtClean="0"/>
                  <a:t>Berusaha</a:t>
                </a:r>
                <a:endParaRPr lang="en-US" altLang="en-US" sz="1050" dirty="0"/>
              </a:p>
              <a:p>
                <a:pPr eaLnBrk="1" hangingPunct="1">
                  <a:lnSpc>
                    <a:spcPct val="90000"/>
                  </a:lnSpc>
                </a:pPr>
                <a:endParaRPr lang="en-US" altLang="en-US" sz="1050" dirty="0"/>
              </a:p>
              <a:p>
                <a:pPr eaLnBrk="1" hangingPunct="1">
                  <a:lnSpc>
                    <a:spcPct val="90000"/>
                  </a:lnSpc>
                </a:pPr>
                <a:r>
                  <a:rPr lang="en-US" altLang="en-US" sz="1050" i="1" dirty="0"/>
                  <a:t>SMART CARD</a:t>
                </a:r>
              </a:p>
            </p:txBody>
          </p:sp>
          <p:pic>
            <p:nvPicPr>
              <p:cNvPr id="97304" name="Picture 16"/>
              <p:cNvPicPr>
                <a:picLocks noChangeAspect="1"/>
              </p:cNvPicPr>
              <p:nvPr/>
            </p:nvPicPr>
            <p:blipFill>
              <a:blip r:embed="rId9">
                <a:extLst>
                  <a:ext uri="{28A0092B-C50C-407E-A947-70E740481C1C}">
                    <a14:useLocalDpi xmlns:a14="http://schemas.microsoft.com/office/drawing/2010/main" val="0"/>
                  </a:ext>
                </a:extLst>
              </a:blip>
              <a:srcRect l="10783" t="12961" r="63841" b="78809"/>
              <a:stretch>
                <a:fillRect/>
              </a:stretch>
            </p:blipFill>
            <p:spPr bwMode="auto">
              <a:xfrm>
                <a:off x="9302461" y="2142869"/>
                <a:ext cx="792088"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7301" name="Picture 19"/>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134972" y="5589240"/>
              <a:ext cx="606322" cy="639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TextBox 22"/>
          <p:cNvSpPr txBox="1">
            <a:spLocks noChangeArrowheads="1"/>
          </p:cNvSpPr>
          <p:nvPr/>
        </p:nvSpPr>
        <p:spPr bwMode="auto">
          <a:xfrm rot="19452196">
            <a:off x="6244369" y="3320692"/>
            <a:ext cx="1252266"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pPr>
            <a:r>
              <a:rPr lang="en-US" altLang="en-US" b="1" dirty="0" smtClean="0"/>
              <a:t>30 </a:t>
            </a:r>
            <a:r>
              <a:rPr lang="en-US" altLang="en-US" b="1" dirty="0" err="1"/>
              <a:t>Menit</a:t>
            </a:r>
            <a:r>
              <a:rPr lang="en-US" altLang="en-US" b="1" dirty="0"/>
              <a:t> !!</a:t>
            </a:r>
          </a:p>
        </p:txBody>
      </p:sp>
      <p:sp>
        <p:nvSpPr>
          <p:cNvPr id="97298" name="TextBox 28"/>
          <p:cNvSpPr txBox="1">
            <a:spLocks noChangeArrowheads="1"/>
          </p:cNvSpPr>
          <p:nvPr/>
        </p:nvSpPr>
        <p:spPr bwMode="auto">
          <a:xfrm>
            <a:off x="502444" y="1335881"/>
            <a:ext cx="1102418"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pPr>
            <a:r>
              <a:rPr lang="en-US" altLang="en-US"/>
              <a:t>Pendaftar</a:t>
            </a:r>
          </a:p>
        </p:txBody>
      </p:sp>
      <p:sp>
        <p:nvSpPr>
          <p:cNvPr id="97299" name="TextBox 29"/>
          <p:cNvSpPr txBox="1">
            <a:spLocks noChangeArrowheads="1"/>
          </p:cNvSpPr>
          <p:nvPr/>
        </p:nvSpPr>
        <p:spPr bwMode="auto">
          <a:xfrm>
            <a:off x="3670697" y="1170385"/>
            <a:ext cx="548548"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pPr>
            <a:r>
              <a:rPr lang="en-US" altLang="en-US"/>
              <a:t>OSS</a:t>
            </a:r>
          </a:p>
        </p:txBody>
      </p:sp>
    </p:spTree>
    <p:extLst>
      <p:ext uri="{BB962C8B-B14F-4D97-AF65-F5344CB8AC3E}">
        <p14:creationId xmlns:p14="http://schemas.microsoft.com/office/powerpoint/2010/main" val="5556390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4"/>
          <p:cNvSpPr>
            <a:spLocks noGrp="1"/>
          </p:cNvSpPr>
          <p:nvPr>
            <p:ph type="title"/>
          </p:nvPr>
        </p:nvSpPr>
        <p:spPr/>
        <p:txBody>
          <a:bodyPr/>
          <a:lstStyle/>
          <a:p>
            <a:pPr eaLnBrk="1" hangingPunct="1"/>
            <a:r>
              <a:rPr lang="en-US" altLang="en-US" dirty="0" smtClean="0">
                <a:latin typeface="Nueva Std"/>
              </a:rPr>
              <a:t>Isi Data </a:t>
            </a:r>
            <a:r>
              <a:rPr lang="en-US" altLang="en-US" dirty="0" err="1" smtClean="0">
                <a:latin typeface="Nueva Std"/>
              </a:rPr>
              <a:t>dalam</a:t>
            </a:r>
            <a:r>
              <a:rPr lang="en-US" altLang="en-US" dirty="0" smtClean="0">
                <a:latin typeface="Nueva Std"/>
              </a:rPr>
              <a:t> NIB</a:t>
            </a:r>
          </a:p>
        </p:txBody>
      </p:sp>
      <p:sp>
        <p:nvSpPr>
          <p:cNvPr id="2" name="Content Placeholder 1"/>
          <p:cNvSpPr>
            <a:spLocks noGrp="1"/>
          </p:cNvSpPr>
          <p:nvPr>
            <p:ph idx="1"/>
          </p:nvPr>
        </p:nvSpPr>
        <p:spPr/>
        <p:txBody>
          <a:bodyPr>
            <a:normAutofit lnSpcReduction="10000"/>
          </a:bodyPr>
          <a:lstStyle/>
          <a:p>
            <a:pPr eaLnBrk="1" hangingPunct="1">
              <a:defRPr/>
            </a:pPr>
            <a:r>
              <a:rPr lang="en-US" dirty="0" smtClean="0"/>
              <a:t>Data </a:t>
            </a:r>
            <a:r>
              <a:rPr lang="en-US" dirty="0" err="1" smtClean="0"/>
              <a:t>Identitas</a:t>
            </a:r>
            <a:r>
              <a:rPr lang="en-US" dirty="0" smtClean="0"/>
              <a:t> Investor (NIB)</a:t>
            </a:r>
          </a:p>
          <a:p>
            <a:pPr eaLnBrk="1" hangingPunct="1">
              <a:defRPr/>
            </a:pPr>
            <a:r>
              <a:rPr lang="en-US" dirty="0" smtClean="0"/>
              <a:t>Data </a:t>
            </a:r>
            <a:r>
              <a:rPr lang="en-US" dirty="0" err="1" smtClean="0"/>
              <a:t>Referensi</a:t>
            </a:r>
            <a:r>
              <a:rPr lang="en-US" dirty="0"/>
              <a:t> </a:t>
            </a:r>
            <a:r>
              <a:rPr lang="en-US" dirty="0" smtClean="0"/>
              <a:t>Investor </a:t>
            </a:r>
            <a:r>
              <a:rPr lang="en-US" dirty="0" err="1" smtClean="0"/>
              <a:t>dalam</a:t>
            </a:r>
            <a:r>
              <a:rPr lang="en-US" dirty="0" smtClean="0"/>
              <a:t> OSS (link </a:t>
            </a:r>
            <a:r>
              <a:rPr lang="en-US" dirty="0" err="1" smtClean="0"/>
              <a:t>ke</a:t>
            </a:r>
            <a:r>
              <a:rPr lang="en-US" dirty="0" smtClean="0"/>
              <a:t> </a:t>
            </a:r>
            <a:r>
              <a:rPr lang="en-US" dirty="0" err="1" smtClean="0"/>
              <a:t>datawarehouse</a:t>
            </a:r>
            <a:r>
              <a:rPr lang="en-US" dirty="0" smtClean="0"/>
              <a:t> investor di OSS, </a:t>
            </a:r>
            <a:r>
              <a:rPr lang="en-US" dirty="0" err="1" smtClean="0"/>
              <a:t>bila</a:t>
            </a:r>
            <a:r>
              <a:rPr lang="en-US" dirty="0" smtClean="0"/>
              <a:t> </a:t>
            </a:r>
            <a:r>
              <a:rPr lang="en-US" dirty="0" err="1" smtClean="0"/>
              <a:t>diupdate</a:t>
            </a:r>
            <a:r>
              <a:rPr lang="en-US" dirty="0" smtClean="0"/>
              <a:t> </a:t>
            </a:r>
            <a:r>
              <a:rPr lang="en-US" dirty="0" err="1" smtClean="0"/>
              <a:t>oleh</a:t>
            </a:r>
            <a:r>
              <a:rPr lang="en-US" dirty="0" smtClean="0"/>
              <a:t> </a:t>
            </a:r>
            <a:r>
              <a:rPr lang="en-US" dirty="0" err="1" smtClean="0"/>
              <a:t>instansi</a:t>
            </a:r>
            <a:r>
              <a:rPr lang="en-US" dirty="0" smtClean="0"/>
              <a:t>, </a:t>
            </a:r>
            <a:r>
              <a:rPr lang="en-US" dirty="0" err="1" smtClean="0"/>
              <a:t>otomatis</a:t>
            </a:r>
            <a:r>
              <a:rPr lang="en-US" dirty="0" smtClean="0"/>
              <a:t> data di NIB </a:t>
            </a:r>
            <a:r>
              <a:rPr lang="en-US" dirty="0" err="1" smtClean="0"/>
              <a:t>akan</a:t>
            </a:r>
            <a:r>
              <a:rPr lang="en-US" dirty="0" smtClean="0"/>
              <a:t> </a:t>
            </a:r>
            <a:r>
              <a:rPr lang="en-US" dirty="0" err="1" smtClean="0"/>
              <a:t>ikut</a:t>
            </a:r>
            <a:r>
              <a:rPr lang="en-US" dirty="0" smtClean="0"/>
              <a:t> </a:t>
            </a:r>
            <a:r>
              <a:rPr lang="en-US" dirty="0" err="1" smtClean="0"/>
              <a:t>terupdate</a:t>
            </a:r>
            <a:r>
              <a:rPr lang="en-US" dirty="0" smtClean="0"/>
              <a:t>)</a:t>
            </a:r>
          </a:p>
          <a:p>
            <a:pPr eaLnBrk="1" hangingPunct="1">
              <a:defRPr/>
            </a:pPr>
            <a:r>
              <a:rPr lang="en-US" dirty="0" smtClean="0"/>
              <a:t>Data </a:t>
            </a:r>
            <a:r>
              <a:rPr lang="en-US" dirty="0" err="1" smtClean="0"/>
              <a:t>Ijin</a:t>
            </a:r>
            <a:r>
              <a:rPr lang="en-US" dirty="0" smtClean="0"/>
              <a:t> yang </a:t>
            </a:r>
            <a:r>
              <a:rPr lang="en-US" dirty="0" err="1" smtClean="0"/>
              <a:t>dimiliki</a:t>
            </a:r>
            <a:r>
              <a:rPr lang="en-US" dirty="0" smtClean="0"/>
              <a:t> investor yang </a:t>
            </a:r>
            <a:r>
              <a:rPr lang="en-US" dirty="0" err="1" smtClean="0"/>
              <a:t>terproses</a:t>
            </a:r>
            <a:r>
              <a:rPr lang="en-US" dirty="0" smtClean="0"/>
              <a:t> OSS (link </a:t>
            </a:r>
            <a:r>
              <a:rPr lang="en-US" dirty="0" err="1" smtClean="0"/>
              <a:t>ke</a:t>
            </a:r>
            <a:r>
              <a:rPr lang="en-US" dirty="0" smtClean="0"/>
              <a:t> data </a:t>
            </a:r>
            <a:r>
              <a:rPr lang="en-US" dirty="0" err="1" smtClean="0"/>
              <a:t>perijinan</a:t>
            </a:r>
            <a:r>
              <a:rPr lang="en-US" dirty="0" smtClean="0"/>
              <a:t> investor </a:t>
            </a:r>
            <a:r>
              <a:rPr lang="en-US" dirty="0" err="1" smtClean="0"/>
              <a:t>dalam</a:t>
            </a:r>
            <a:r>
              <a:rPr lang="en-US" dirty="0" smtClean="0"/>
              <a:t> data warehouse di OSS, </a:t>
            </a:r>
            <a:r>
              <a:rPr lang="en-US" dirty="0" err="1" smtClean="0"/>
              <a:t>bila</a:t>
            </a:r>
            <a:r>
              <a:rPr lang="en-US" dirty="0" smtClean="0"/>
              <a:t> data </a:t>
            </a:r>
            <a:r>
              <a:rPr lang="en-US" dirty="0" err="1" smtClean="0"/>
              <a:t>ijin</a:t>
            </a:r>
            <a:r>
              <a:rPr lang="en-US" dirty="0" smtClean="0"/>
              <a:t> yang </a:t>
            </a:r>
            <a:r>
              <a:rPr lang="en-US" dirty="0" err="1" smtClean="0"/>
              <a:t>diterima</a:t>
            </a:r>
            <a:r>
              <a:rPr lang="en-US" dirty="0" smtClean="0"/>
              <a:t> </a:t>
            </a:r>
            <a:r>
              <a:rPr lang="en-US" dirty="0" err="1" smtClean="0"/>
              <a:t>bertambah</a:t>
            </a:r>
            <a:r>
              <a:rPr lang="en-US" dirty="0" smtClean="0"/>
              <a:t>, </a:t>
            </a:r>
            <a:r>
              <a:rPr lang="en-US" dirty="0" err="1" smtClean="0"/>
              <a:t>maka</a:t>
            </a:r>
            <a:r>
              <a:rPr lang="en-US" dirty="0" smtClean="0"/>
              <a:t> </a:t>
            </a:r>
            <a:r>
              <a:rPr lang="en-US" dirty="0" err="1" smtClean="0"/>
              <a:t>akan</a:t>
            </a:r>
            <a:r>
              <a:rPr lang="en-US" dirty="0" smtClean="0"/>
              <a:t> </a:t>
            </a:r>
            <a:r>
              <a:rPr lang="en-US" dirty="0" err="1" smtClean="0"/>
              <a:t>otomatis</a:t>
            </a:r>
            <a:r>
              <a:rPr lang="en-US" dirty="0" smtClean="0"/>
              <a:t> </a:t>
            </a:r>
            <a:r>
              <a:rPr lang="en-US" dirty="0" err="1" smtClean="0"/>
              <a:t>bertambah</a:t>
            </a:r>
            <a:r>
              <a:rPr lang="en-US" dirty="0" smtClean="0"/>
              <a:t> pula data </a:t>
            </a:r>
            <a:r>
              <a:rPr lang="en-US" dirty="0" err="1" smtClean="0"/>
              <a:t>dalam</a:t>
            </a:r>
            <a:r>
              <a:rPr lang="en-US" dirty="0" smtClean="0"/>
              <a:t> NIB) </a:t>
            </a:r>
            <a:endParaRPr lang="en-US" dirty="0">
              <a:sym typeface="Wingdings" panose="05000000000000000000" pitchFamily="2" charset="2"/>
            </a:endParaRPr>
          </a:p>
          <a:p>
            <a:pPr eaLnBrk="1" hangingPunct="1">
              <a:defRPr/>
            </a:pPr>
            <a:r>
              <a:rPr lang="en-US" dirty="0" err="1" smtClean="0">
                <a:sym typeface="Wingdings" panose="05000000000000000000" pitchFamily="2" charset="2"/>
              </a:rPr>
              <a:t>Dengan</a:t>
            </a:r>
            <a:r>
              <a:rPr lang="en-US" dirty="0" smtClean="0">
                <a:sym typeface="Wingdings" panose="05000000000000000000" pitchFamily="2" charset="2"/>
              </a:rPr>
              <a:t> </a:t>
            </a:r>
            <a:r>
              <a:rPr lang="en-US" dirty="0" err="1" smtClean="0">
                <a:sym typeface="Wingdings" panose="05000000000000000000" pitchFamily="2" charset="2"/>
              </a:rPr>
              <a:t>konsep</a:t>
            </a:r>
            <a:r>
              <a:rPr lang="en-US" dirty="0" smtClean="0">
                <a:sym typeface="Wingdings" panose="05000000000000000000" pitchFamily="2" charset="2"/>
              </a:rPr>
              <a:t> </a:t>
            </a:r>
            <a:r>
              <a:rPr lang="en-US" dirty="0" err="1" smtClean="0">
                <a:sym typeface="Wingdings" panose="05000000000000000000" pitchFamily="2" charset="2"/>
              </a:rPr>
              <a:t>ini</a:t>
            </a:r>
            <a:r>
              <a:rPr lang="en-US" dirty="0" smtClean="0">
                <a:sym typeface="Wingdings" panose="05000000000000000000" pitchFamily="2" charset="2"/>
              </a:rPr>
              <a:t>, </a:t>
            </a:r>
            <a:r>
              <a:rPr lang="en-US" dirty="0" err="1" smtClean="0">
                <a:sym typeface="Wingdings" panose="05000000000000000000" pitchFamily="2" charset="2"/>
              </a:rPr>
              <a:t>maka</a:t>
            </a:r>
            <a:r>
              <a:rPr lang="en-US" dirty="0" smtClean="0">
                <a:sym typeface="Wingdings" panose="05000000000000000000" pitchFamily="2" charset="2"/>
              </a:rPr>
              <a:t> NIB </a:t>
            </a:r>
            <a:r>
              <a:rPr lang="en-US" dirty="0" err="1" smtClean="0">
                <a:sym typeface="Wingdings" panose="05000000000000000000" pitchFamily="2" charset="2"/>
              </a:rPr>
              <a:t>ini</a:t>
            </a:r>
            <a:r>
              <a:rPr lang="en-US" dirty="0" smtClean="0">
                <a:sym typeface="Wingdings" panose="05000000000000000000" pitchFamily="2" charset="2"/>
              </a:rPr>
              <a:t> </a:t>
            </a:r>
            <a:r>
              <a:rPr lang="en-US" dirty="0" err="1" smtClean="0">
                <a:sym typeface="Wingdings" panose="05000000000000000000" pitchFamily="2" charset="2"/>
              </a:rPr>
              <a:t>akan</a:t>
            </a:r>
            <a:r>
              <a:rPr lang="en-US" dirty="0" smtClean="0">
                <a:sym typeface="Wingdings" panose="05000000000000000000" pitchFamily="2" charset="2"/>
              </a:rPr>
              <a:t> </a:t>
            </a:r>
            <a:r>
              <a:rPr lang="en-US" dirty="0" err="1" smtClean="0">
                <a:sym typeface="Wingdings" panose="05000000000000000000" pitchFamily="2" charset="2"/>
              </a:rPr>
              <a:t>berisi</a:t>
            </a:r>
            <a:r>
              <a:rPr lang="en-US" dirty="0" smtClean="0">
                <a:sym typeface="Wingdings" panose="05000000000000000000" pitchFamily="2" charset="2"/>
              </a:rPr>
              <a:t> </a:t>
            </a:r>
            <a:r>
              <a:rPr lang="en-US" dirty="0" err="1" smtClean="0">
                <a:sym typeface="Wingdings" panose="05000000000000000000" pitchFamily="2" charset="2"/>
              </a:rPr>
              <a:t>seluruh</a:t>
            </a:r>
            <a:r>
              <a:rPr lang="en-US" dirty="0" smtClean="0">
                <a:sym typeface="Wingdings" panose="05000000000000000000" pitchFamily="2" charset="2"/>
              </a:rPr>
              <a:t> data </a:t>
            </a:r>
            <a:r>
              <a:rPr lang="en-US" dirty="0" err="1" smtClean="0">
                <a:sym typeface="Wingdings" panose="05000000000000000000" pitchFamily="2" charset="2"/>
              </a:rPr>
              <a:t>perijinan</a:t>
            </a:r>
            <a:r>
              <a:rPr lang="en-US" dirty="0" smtClean="0">
                <a:sym typeface="Wingdings" panose="05000000000000000000" pitchFamily="2" charset="2"/>
              </a:rPr>
              <a:t> </a:t>
            </a:r>
            <a:r>
              <a:rPr lang="en-US" dirty="0" err="1" smtClean="0">
                <a:sym typeface="Wingdings" panose="05000000000000000000" pitchFamily="2" charset="2"/>
              </a:rPr>
              <a:t>milik</a:t>
            </a:r>
            <a:r>
              <a:rPr lang="en-US" dirty="0" smtClean="0">
                <a:sym typeface="Wingdings" panose="05000000000000000000" pitchFamily="2" charset="2"/>
              </a:rPr>
              <a:t> </a:t>
            </a:r>
            <a:r>
              <a:rPr lang="en-US" dirty="0" err="1" smtClean="0">
                <a:sym typeface="Wingdings" panose="05000000000000000000" pitchFamily="2" charset="2"/>
              </a:rPr>
              <a:t>pendaftar</a:t>
            </a:r>
            <a:r>
              <a:rPr lang="en-US" dirty="0" smtClean="0">
                <a:sym typeface="Wingdings" panose="05000000000000000000" pitchFamily="2" charset="2"/>
              </a:rPr>
              <a:t>/investor OSS, </a:t>
            </a:r>
            <a:r>
              <a:rPr lang="en-US" dirty="0" err="1" smtClean="0">
                <a:sym typeface="Wingdings" panose="05000000000000000000" pitchFamily="2" charset="2"/>
              </a:rPr>
              <a:t>sehingga</a:t>
            </a:r>
            <a:r>
              <a:rPr lang="en-US" dirty="0" smtClean="0">
                <a:sym typeface="Wingdings" panose="05000000000000000000" pitchFamily="2" charset="2"/>
              </a:rPr>
              <a:t> </a:t>
            </a:r>
            <a:r>
              <a:rPr lang="en-US" dirty="0" err="1" smtClean="0">
                <a:sym typeface="Wingdings" panose="05000000000000000000" pitchFamily="2" charset="2"/>
              </a:rPr>
              <a:t>dapat</a:t>
            </a:r>
            <a:r>
              <a:rPr lang="en-US" dirty="0" smtClean="0">
                <a:sym typeface="Wingdings" panose="05000000000000000000" pitchFamily="2" charset="2"/>
              </a:rPr>
              <a:t> </a:t>
            </a:r>
            <a:r>
              <a:rPr lang="en-US" dirty="0" err="1" smtClean="0">
                <a:sym typeface="Wingdings" panose="05000000000000000000" pitchFamily="2" charset="2"/>
              </a:rPr>
              <a:t>menggantikan</a:t>
            </a:r>
            <a:r>
              <a:rPr lang="en-US" dirty="0" smtClean="0">
                <a:sym typeface="Wingdings" panose="05000000000000000000" pitchFamily="2" charset="2"/>
              </a:rPr>
              <a:t> </a:t>
            </a:r>
            <a:r>
              <a:rPr lang="en-US" dirty="0" err="1" smtClean="0">
                <a:sym typeface="Wingdings" panose="05000000000000000000" pitchFamily="2" charset="2"/>
              </a:rPr>
              <a:t>ijin</a:t>
            </a:r>
            <a:r>
              <a:rPr lang="en-US" dirty="0" smtClean="0">
                <a:sym typeface="Wingdings" panose="05000000000000000000" pitchFamily="2" charset="2"/>
              </a:rPr>
              <a:t> </a:t>
            </a:r>
            <a:r>
              <a:rPr lang="en-US" dirty="0" err="1" smtClean="0">
                <a:sym typeface="Wingdings" panose="05000000000000000000" pitchFamily="2" charset="2"/>
              </a:rPr>
              <a:t>ijin</a:t>
            </a:r>
            <a:r>
              <a:rPr lang="en-US" dirty="0" smtClean="0">
                <a:sym typeface="Wingdings" panose="05000000000000000000" pitchFamily="2" charset="2"/>
              </a:rPr>
              <a:t> </a:t>
            </a:r>
            <a:r>
              <a:rPr lang="en-US" dirty="0" err="1" smtClean="0">
                <a:sym typeface="Wingdings" panose="05000000000000000000" pitchFamily="2" charset="2"/>
              </a:rPr>
              <a:t>kertas</a:t>
            </a:r>
            <a:r>
              <a:rPr lang="en-US" dirty="0" smtClean="0">
                <a:sym typeface="Wingdings" panose="05000000000000000000" pitchFamily="2" charset="2"/>
              </a:rPr>
              <a:t> yang </a:t>
            </a:r>
            <a:r>
              <a:rPr lang="en-US" dirty="0" err="1" smtClean="0">
                <a:sym typeface="Wingdings" panose="05000000000000000000" pitchFamily="2" charset="2"/>
              </a:rPr>
              <a:t>selama</a:t>
            </a:r>
            <a:r>
              <a:rPr lang="en-US" dirty="0" smtClean="0">
                <a:sym typeface="Wingdings" panose="05000000000000000000" pitchFamily="2" charset="2"/>
              </a:rPr>
              <a:t> </a:t>
            </a:r>
            <a:r>
              <a:rPr lang="en-US" dirty="0" err="1" smtClean="0">
                <a:sym typeface="Wingdings" panose="05000000000000000000" pitchFamily="2" charset="2"/>
              </a:rPr>
              <a:t>ini</a:t>
            </a:r>
            <a:r>
              <a:rPr lang="en-US" dirty="0" smtClean="0">
                <a:sym typeface="Wingdings" panose="05000000000000000000" pitchFamily="2" charset="2"/>
              </a:rPr>
              <a:t> </a:t>
            </a:r>
            <a:r>
              <a:rPr lang="en-US" dirty="0" err="1" smtClean="0">
                <a:sym typeface="Wingdings" panose="05000000000000000000" pitchFamily="2" charset="2"/>
              </a:rPr>
              <a:t>harus</a:t>
            </a:r>
            <a:r>
              <a:rPr lang="en-US" dirty="0" smtClean="0">
                <a:sym typeface="Wingdings" panose="05000000000000000000" pitchFamily="2" charset="2"/>
              </a:rPr>
              <a:t> </a:t>
            </a:r>
            <a:r>
              <a:rPr lang="en-US" dirty="0" err="1" smtClean="0">
                <a:sym typeface="Wingdings" panose="05000000000000000000" pitchFamily="2" charset="2"/>
              </a:rPr>
              <a:t>dibawa</a:t>
            </a:r>
            <a:r>
              <a:rPr lang="en-US" dirty="0" smtClean="0">
                <a:sym typeface="Wingdings" panose="05000000000000000000" pitchFamily="2" charset="2"/>
              </a:rPr>
              <a:t> </a:t>
            </a:r>
            <a:r>
              <a:rPr lang="en-US" dirty="0" err="1" smtClean="0">
                <a:sym typeface="Wingdings" panose="05000000000000000000" pitchFamily="2" charset="2"/>
              </a:rPr>
              <a:t>terus</a:t>
            </a:r>
            <a:r>
              <a:rPr lang="en-US" dirty="0" smtClean="0">
                <a:sym typeface="Wingdings" panose="05000000000000000000" pitchFamily="2" charset="2"/>
              </a:rPr>
              <a:t> </a:t>
            </a:r>
            <a:r>
              <a:rPr lang="en-US" dirty="0" err="1" smtClean="0">
                <a:sym typeface="Wingdings" panose="05000000000000000000" pitchFamily="2" charset="2"/>
              </a:rPr>
              <a:t>menerus</a:t>
            </a:r>
            <a:r>
              <a:rPr lang="en-US" dirty="0" smtClean="0">
                <a:sym typeface="Wingdings" panose="05000000000000000000" pitchFamily="2" charset="2"/>
              </a:rPr>
              <a:t> </a:t>
            </a:r>
            <a:r>
              <a:rPr lang="en-US" dirty="0" err="1" smtClean="0">
                <a:sym typeface="Wingdings" panose="05000000000000000000" pitchFamily="2" charset="2"/>
              </a:rPr>
              <a:t>antar</a:t>
            </a:r>
            <a:r>
              <a:rPr lang="en-US" dirty="0" smtClean="0">
                <a:sym typeface="Wingdings" panose="05000000000000000000" pitchFamily="2" charset="2"/>
              </a:rPr>
              <a:t> </a:t>
            </a:r>
            <a:r>
              <a:rPr lang="en-US" dirty="0" err="1" smtClean="0">
                <a:sym typeface="Wingdings" panose="05000000000000000000" pitchFamily="2" charset="2"/>
              </a:rPr>
              <a:t>instansi</a:t>
            </a:r>
            <a:endParaRPr lang="en-US" dirty="0"/>
          </a:p>
        </p:txBody>
      </p:sp>
      <p:grpSp>
        <p:nvGrpSpPr>
          <p:cNvPr id="101380" name="Group 12"/>
          <p:cNvGrpSpPr>
            <a:grpSpLocks/>
          </p:cNvGrpSpPr>
          <p:nvPr/>
        </p:nvGrpSpPr>
        <p:grpSpPr bwMode="auto">
          <a:xfrm>
            <a:off x="5486400" y="-188286"/>
            <a:ext cx="2147888" cy="2147888"/>
            <a:chOff x="4438228" y="1052736"/>
            <a:chExt cx="2863924" cy="2863924"/>
          </a:xfrm>
        </p:grpSpPr>
        <p:grpSp>
          <p:nvGrpSpPr>
            <p:cNvPr id="101381" name="Group 6"/>
            <p:cNvGrpSpPr>
              <a:grpSpLocks/>
            </p:cNvGrpSpPr>
            <p:nvPr/>
          </p:nvGrpSpPr>
          <p:grpSpPr bwMode="auto">
            <a:xfrm>
              <a:off x="4438228" y="1052736"/>
              <a:ext cx="2863924" cy="2863924"/>
              <a:chOff x="8974732" y="4005064"/>
              <a:chExt cx="2863924" cy="2863924"/>
            </a:xfrm>
          </p:grpSpPr>
          <p:grpSp>
            <p:nvGrpSpPr>
              <p:cNvPr id="101383" name="Group 7"/>
              <p:cNvGrpSpPr>
                <a:grpSpLocks/>
              </p:cNvGrpSpPr>
              <p:nvPr/>
            </p:nvGrpSpPr>
            <p:grpSpPr bwMode="auto">
              <a:xfrm>
                <a:off x="8974732" y="4005064"/>
                <a:ext cx="2863924" cy="2863924"/>
                <a:chOff x="8974732" y="1393180"/>
                <a:chExt cx="2863924" cy="2863924"/>
              </a:xfrm>
            </p:grpSpPr>
            <p:pic>
              <p:nvPicPr>
                <p:cNvPr id="101385" name="Picture 2" descr="Image result for Smartc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4732" y="1393180"/>
                  <a:ext cx="2863924" cy="286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6" name="TextBox 10"/>
                <p:cNvSpPr txBox="1">
                  <a:spLocks noChangeArrowheads="1"/>
                </p:cNvSpPr>
                <p:nvPr/>
              </p:nvSpPr>
              <p:spPr bwMode="auto">
                <a:xfrm>
                  <a:off x="9800690" y="2460427"/>
                  <a:ext cx="1715437" cy="114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90000"/>
                    </a:lnSpc>
                  </a:pPr>
                  <a:r>
                    <a:rPr lang="en-US" altLang="en-US" sz="1350" b="1" dirty="0" smtClean="0"/>
                    <a:t>NIB</a:t>
                  </a:r>
                  <a:endParaRPr lang="en-US" altLang="en-US" sz="1350" b="1" dirty="0"/>
                </a:p>
                <a:p>
                  <a:pPr eaLnBrk="1" hangingPunct="1">
                    <a:lnSpc>
                      <a:spcPct val="90000"/>
                    </a:lnSpc>
                  </a:pPr>
                  <a:r>
                    <a:rPr lang="en-US" altLang="en-US" sz="1050" dirty="0" err="1" smtClean="0"/>
                    <a:t>Nomor</a:t>
                  </a:r>
                  <a:r>
                    <a:rPr lang="en-US" altLang="en-US" sz="1050" dirty="0" smtClean="0"/>
                    <a:t> </a:t>
                  </a:r>
                  <a:r>
                    <a:rPr lang="en-US" altLang="en-US" sz="1050" dirty="0" err="1" smtClean="0"/>
                    <a:t>Induk</a:t>
                  </a:r>
                  <a:r>
                    <a:rPr lang="en-US" altLang="en-US" sz="1050" dirty="0" smtClean="0"/>
                    <a:t> </a:t>
                  </a:r>
                  <a:r>
                    <a:rPr lang="en-US" altLang="en-US" sz="1050" dirty="0" err="1" smtClean="0"/>
                    <a:t>Berusaha</a:t>
                  </a:r>
                  <a:endParaRPr lang="en-US" altLang="en-US" sz="1050" dirty="0"/>
                </a:p>
                <a:p>
                  <a:pPr eaLnBrk="1" hangingPunct="1">
                    <a:lnSpc>
                      <a:spcPct val="90000"/>
                    </a:lnSpc>
                  </a:pPr>
                  <a:endParaRPr lang="en-US" altLang="en-US" sz="1050" dirty="0"/>
                </a:p>
                <a:p>
                  <a:pPr eaLnBrk="1" hangingPunct="1">
                    <a:lnSpc>
                      <a:spcPct val="90000"/>
                    </a:lnSpc>
                  </a:pPr>
                  <a:endParaRPr lang="en-US" altLang="en-US" sz="1050" i="1" dirty="0"/>
                </a:p>
              </p:txBody>
            </p:sp>
            <p:pic>
              <p:nvPicPr>
                <p:cNvPr id="101387" name="Picture 11"/>
                <p:cNvPicPr>
                  <a:picLocks noChangeAspect="1"/>
                </p:cNvPicPr>
                <p:nvPr/>
              </p:nvPicPr>
              <p:blipFill>
                <a:blip r:embed="rId4">
                  <a:extLst>
                    <a:ext uri="{28A0092B-C50C-407E-A947-70E740481C1C}">
                      <a14:useLocalDpi xmlns:a14="http://schemas.microsoft.com/office/drawing/2010/main" val="0"/>
                    </a:ext>
                  </a:extLst>
                </a:blip>
                <a:srcRect l="10783" t="12961" r="63841" b="78809"/>
                <a:stretch>
                  <a:fillRect/>
                </a:stretch>
              </p:blipFill>
              <p:spPr bwMode="auto">
                <a:xfrm>
                  <a:off x="9302461" y="2142869"/>
                  <a:ext cx="792088"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1384" name="Picture 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34972" y="5589240"/>
                <a:ext cx="606322" cy="639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1382" name="Rectangle 3"/>
            <p:cNvSpPr>
              <a:spLocks noChangeArrowheads="1"/>
            </p:cNvSpPr>
            <p:nvPr/>
          </p:nvSpPr>
          <p:spPr bwMode="auto">
            <a:xfrm>
              <a:off x="4438228" y="2851299"/>
              <a:ext cx="1971104" cy="3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en-US" sz="1050"/>
                <a:t>321401 0 180318 0001 </a:t>
              </a:r>
            </a:p>
          </p:txBody>
        </p:sp>
      </p:grpSp>
    </p:spTree>
    <p:extLst>
      <p:ext uri="{BB962C8B-B14F-4D97-AF65-F5344CB8AC3E}">
        <p14:creationId xmlns:p14="http://schemas.microsoft.com/office/powerpoint/2010/main" val="1264356438"/>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4"/>
          <p:cNvSpPr>
            <a:spLocks noGrp="1"/>
          </p:cNvSpPr>
          <p:nvPr>
            <p:ph type="title"/>
          </p:nvPr>
        </p:nvSpPr>
        <p:spPr/>
        <p:txBody>
          <a:bodyPr/>
          <a:lstStyle/>
          <a:p>
            <a:pPr eaLnBrk="1" hangingPunct="1"/>
            <a:r>
              <a:rPr lang="en-US" altLang="en-US" dirty="0" smtClean="0">
                <a:latin typeface="Nueva Std"/>
              </a:rPr>
              <a:t>KONSEP </a:t>
            </a:r>
            <a:r>
              <a:rPr lang="en-US" altLang="en-US" dirty="0" err="1" smtClean="0">
                <a:latin typeface="Nueva Std"/>
              </a:rPr>
              <a:t>alur</a:t>
            </a:r>
            <a:r>
              <a:rPr lang="en-US" altLang="en-US" dirty="0" smtClean="0">
                <a:latin typeface="Nueva Std"/>
              </a:rPr>
              <a:t> data </a:t>
            </a:r>
            <a:r>
              <a:rPr lang="en-US" altLang="en-US" dirty="0" err="1" smtClean="0">
                <a:latin typeface="Nueva Std"/>
              </a:rPr>
              <a:t>dalam</a:t>
            </a:r>
            <a:r>
              <a:rPr lang="en-US" altLang="en-US" dirty="0" smtClean="0">
                <a:latin typeface="Nueva Std"/>
              </a:rPr>
              <a:t> NIB</a:t>
            </a:r>
          </a:p>
        </p:txBody>
      </p:sp>
      <p:grpSp>
        <p:nvGrpSpPr>
          <p:cNvPr id="103427" name="Group 12"/>
          <p:cNvGrpSpPr>
            <a:grpSpLocks/>
          </p:cNvGrpSpPr>
          <p:nvPr/>
        </p:nvGrpSpPr>
        <p:grpSpPr bwMode="auto">
          <a:xfrm>
            <a:off x="1829991" y="2463403"/>
            <a:ext cx="2147888" cy="2147888"/>
            <a:chOff x="4438228" y="1052736"/>
            <a:chExt cx="2863924" cy="2863924"/>
          </a:xfrm>
        </p:grpSpPr>
        <p:grpSp>
          <p:nvGrpSpPr>
            <p:cNvPr id="103444" name="Group 6"/>
            <p:cNvGrpSpPr>
              <a:grpSpLocks/>
            </p:cNvGrpSpPr>
            <p:nvPr/>
          </p:nvGrpSpPr>
          <p:grpSpPr bwMode="auto">
            <a:xfrm>
              <a:off x="4438228" y="1052736"/>
              <a:ext cx="2863924" cy="2863924"/>
              <a:chOff x="8974732" y="4005064"/>
              <a:chExt cx="2863924" cy="2863924"/>
            </a:xfrm>
          </p:grpSpPr>
          <p:grpSp>
            <p:nvGrpSpPr>
              <p:cNvPr id="103446" name="Group 7"/>
              <p:cNvGrpSpPr>
                <a:grpSpLocks/>
              </p:cNvGrpSpPr>
              <p:nvPr/>
            </p:nvGrpSpPr>
            <p:grpSpPr bwMode="auto">
              <a:xfrm>
                <a:off x="8974732" y="4005064"/>
                <a:ext cx="2863924" cy="2863924"/>
                <a:chOff x="8974732" y="1393180"/>
                <a:chExt cx="2863924" cy="2863924"/>
              </a:xfrm>
            </p:grpSpPr>
            <p:pic>
              <p:nvPicPr>
                <p:cNvPr id="103448" name="Picture 2" descr="Image result for Smartc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4732" y="1393180"/>
                  <a:ext cx="2863924" cy="286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49" name="TextBox 10"/>
                <p:cNvSpPr txBox="1">
                  <a:spLocks noChangeArrowheads="1"/>
                </p:cNvSpPr>
                <p:nvPr/>
              </p:nvSpPr>
              <p:spPr bwMode="auto">
                <a:xfrm>
                  <a:off x="9800690" y="2460427"/>
                  <a:ext cx="1715437" cy="1148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90000"/>
                    </a:lnSpc>
                  </a:pPr>
                  <a:r>
                    <a:rPr lang="en-US" altLang="en-US" sz="1350" b="1" dirty="0" smtClean="0"/>
                    <a:t>NIB</a:t>
                  </a:r>
                  <a:endParaRPr lang="en-US" altLang="en-US" sz="1350" b="1" dirty="0"/>
                </a:p>
                <a:p>
                  <a:pPr eaLnBrk="1" hangingPunct="1">
                    <a:lnSpc>
                      <a:spcPct val="90000"/>
                    </a:lnSpc>
                  </a:pPr>
                  <a:r>
                    <a:rPr lang="en-US" altLang="en-US" sz="1050" dirty="0" err="1" smtClean="0"/>
                    <a:t>Nomor</a:t>
                  </a:r>
                  <a:r>
                    <a:rPr lang="en-US" altLang="en-US" sz="1050" dirty="0" smtClean="0"/>
                    <a:t> </a:t>
                  </a:r>
                  <a:r>
                    <a:rPr lang="en-US" altLang="en-US" sz="1050" dirty="0" err="1" smtClean="0"/>
                    <a:t>Induk</a:t>
                  </a:r>
                  <a:r>
                    <a:rPr lang="en-US" altLang="en-US" sz="1050" dirty="0" smtClean="0"/>
                    <a:t> </a:t>
                  </a:r>
                  <a:r>
                    <a:rPr lang="en-US" altLang="en-US" sz="1050" dirty="0" err="1" smtClean="0"/>
                    <a:t>Berusaha</a:t>
                  </a:r>
                  <a:endParaRPr lang="en-US" altLang="en-US" sz="1050" dirty="0"/>
                </a:p>
                <a:p>
                  <a:pPr eaLnBrk="1" hangingPunct="1">
                    <a:lnSpc>
                      <a:spcPct val="90000"/>
                    </a:lnSpc>
                  </a:pPr>
                  <a:endParaRPr lang="en-US" altLang="en-US" sz="1050" dirty="0"/>
                </a:p>
                <a:p>
                  <a:pPr eaLnBrk="1" hangingPunct="1">
                    <a:lnSpc>
                      <a:spcPct val="90000"/>
                    </a:lnSpc>
                  </a:pPr>
                  <a:endParaRPr lang="en-US" altLang="en-US" sz="1050" i="1" dirty="0"/>
                </a:p>
              </p:txBody>
            </p:sp>
            <p:pic>
              <p:nvPicPr>
                <p:cNvPr id="103450" name="Picture 11"/>
                <p:cNvPicPr>
                  <a:picLocks noChangeAspect="1"/>
                </p:cNvPicPr>
                <p:nvPr/>
              </p:nvPicPr>
              <p:blipFill>
                <a:blip r:embed="rId4">
                  <a:extLst>
                    <a:ext uri="{28A0092B-C50C-407E-A947-70E740481C1C}">
                      <a14:useLocalDpi xmlns:a14="http://schemas.microsoft.com/office/drawing/2010/main" val="0"/>
                    </a:ext>
                  </a:extLst>
                </a:blip>
                <a:srcRect l="10783" t="12961" r="63841" b="78809"/>
                <a:stretch>
                  <a:fillRect/>
                </a:stretch>
              </p:blipFill>
              <p:spPr bwMode="auto">
                <a:xfrm>
                  <a:off x="9302461" y="2142869"/>
                  <a:ext cx="792088" cy="14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3447" name="Picture 8"/>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34972" y="5589240"/>
                <a:ext cx="606322" cy="639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445" name="Rectangle 3"/>
            <p:cNvSpPr>
              <a:spLocks noChangeArrowheads="1"/>
            </p:cNvSpPr>
            <p:nvPr/>
          </p:nvSpPr>
          <p:spPr bwMode="auto">
            <a:xfrm>
              <a:off x="4438228" y="2851299"/>
              <a:ext cx="1971104" cy="3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en-US" sz="1050"/>
                <a:t>321401 0 180318 0001 </a:t>
              </a:r>
            </a:p>
          </p:txBody>
        </p:sp>
      </p:grpSp>
      <p:pic>
        <p:nvPicPr>
          <p:cNvPr id="103428" name="Picture 2" descr="Image result for documen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9522" y="932260"/>
            <a:ext cx="2143125"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29" name="Picture 13"/>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50669" y="1890713"/>
            <a:ext cx="3792141" cy="1858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Arrow 5"/>
          <p:cNvSpPr/>
          <p:nvPr/>
        </p:nvSpPr>
        <p:spPr>
          <a:xfrm>
            <a:off x="4102894" y="1560910"/>
            <a:ext cx="847725" cy="416719"/>
          </a:xfrm>
          <a:prstGeom prst="rightArrow">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en-US"/>
          </a:p>
        </p:txBody>
      </p:sp>
      <p:sp>
        <p:nvSpPr>
          <p:cNvPr id="15" name="Left Arrow 14"/>
          <p:cNvSpPr/>
          <p:nvPr/>
        </p:nvSpPr>
        <p:spPr>
          <a:xfrm>
            <a:off x="3983832" y="3309938"/>
            <a:ext cx="1079897" cy="403622"/>
          </a:xfrm>
          <a:prstGeom prst="leftArrow">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en-US"/>
          </a:p>
        </p:txBody>
      </p:sp>
      <p:sp>
        <p:nvSpPr>
          <p:cNvPr id="103432" name="TextBox 16"/>
          <p:cNvSpPr txBox="1">
            <a:spLocks noChangeArrowheads="1"/>
          </p:cNvSpPr>
          <p:nvPr/>
        </p:nvSpPr>
        <p:spPr bwMode="auto">
          <a:xfrm>
            <a:off x="4036219" y="1134666"/>
            <a:ext cx="3555845"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pPr>
            <a:r>
              <a:rPr lang="en-US" altLang="en-US"/>
              <a:t>1. Data Permohonan Masuk Via OSS</a:t>
            </a:r>
          </a:p>
        </p:txBody>
      </p:sp>
      <p:pic>
        <p:nvPicPr>
          <p:cNvPr id="103433" name="Picture 17"/>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7269" y="1232298"/>
            <a:ext cx="962025" cy="869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4" name="TextBox 18"/>
          <p:cNvSpPr txBox="1">
            <a:spLocks noChangeArrowheads="1"/>
          </p:cNvSpPr>
          <p:nvPr/>
        </p:nvSpPr>
        <p:spPr bwMode="auto">
          <a:xfrm>
            <a:off x="5020866" y="1609725"/>
            <a:ext cx="3207609"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lnSpc>
                <a:spcPct val="90000"/>
              </a:lnSpc>
            </a:pPr>
            <a:r>
              <a:rPr lang="en-US" altLang="en-US"/>
              <a:t>2. OSS Memproses Permohonan</a:t>
            </a:r>
          </a:p>
        </p:txBody>
      </p:sp>
      <p:sp>
        <p:nvSpPr>
          <p:cNvPr id="103435" name="TextBox 19"/>
          <p:cNvSpPr txBox="1">
            <a:spLocks noChangeArrowheads="1"/>
          </p:cNvSpPr>
          <p:nvPr/>
        </p:nvSpPr>
        <p:spPr bwMode="auto">
          <a:xfrm>
            <a:off x="5229225" y="3808810"/>
            <a:ext cx="3521869" cy="466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90000"/>
              </a:lnSpc>
            </a:pPr>
            <a:r>
              <a:rPr lang="en-US" altLang="en-US" sz="1350"/>
              <a:t>3. PTSP/DPMPTSP/KL Memproses Ijin dan memberikan persetujuan elektronis</a:t>
            </a:r>
          </a:p>
        </p:txBody>
      </p:sp>
      <p:grpSp>
        <p:nvGrpSpPr>
          <p:cNvPr id="103436" name="Group 15"/>
          <p:cNvGrpSpPr>
            <a:grpSpLocks/>
          </p:cNvGrpSpPr>
          <p:nvPr/>
        </p:nvGrpSpPr>
        <p:grpSpPr bwMode="auto">
          <a:xfrm>
            <a:off x="5334000" y="4269582"/>
            <a:ext cx="3808810" cy="864394"/>
            <a:chOff x="7502965" y="5668681"/>
            <a:chExt cx="4555483" cy="1152842"/>
          </a:xfrm>
        </p:grpSpPr>
        <p:pic>
          <p:nvPicPr>
            <p:cNvPr id="103440" name="Picture 2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02965" y="5668681"/>
              <a:ext cx="1283516" cy="115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1" name="Picture 2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622127" y="5668681"/>
              <a:ext cx="1283516" cy="115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2" name="Picture 2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701181" y="5668681"/>
              <a:ext cx="1283516" cy="115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43"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774932" y="5668681"/>
              <a:ext cx="1283516" cy="1152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437" name="TextBox 25"/>
          <p:cNvSpPr txBox="1">
            <a:spLocks noChangeArrowheads="1"/>
          </p:cNvSpPr>
          <p:nvPr/>
        </p:nvSpPr>
        <p:spPr bwMode="auto">
          <a:xfrm>
            <a:off x="5950744" y="4905376"/>
            <a:ext cx="2266950" cy="279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90000"/>
              </a:lnSpc>
            </a:pPr>
            <a:r>
              <a:rPr lang="en-US" altLang="en-US" sz="1350"/>
              <a:t>Sistem PTSP/DPMPTSP/KL</a:t>
            </a:r>
          </a:p>
        </p:txBody>
      </p:sp>
      <p:sp>
        <p:nvSpPr>
          <p:cNvPr id="25" name="Up-Down Arrow 24"/>
          <p:cNvSpPr/>
          <p:nvPr/>
        </p:nvSpPr>
        <p:spPr>
          <a:xfrm>
            <a:off x="8682038" y="3769519"/>
            <a:ext cx="361950" cy="476250"/>
          </a:xfrm>
          <a:prstGeom prst="upDownArrow">
            <a:avLst/>
          </a:prstGeom>
        </p:spPr>
        <p:style>
          <a:lnRef idx="1">
            <a:schemeClr val="accent1"/>
          </a:lnRef>
          <a:fillRef idx="2">
            <a:schemeClr val="accent1"/>
          </a:fillRef>
          <a:effectRef idx="1">
            <a:schemeClr val="accent1"/>
          </a:effectRef>
          <a:fontRef idx="minor">
            <a:schemeClr val="dk1"/>
          </a:fontRef>
        </p:style>
        <p:txBody>
          <a:bodyPr anchor="ctr"/>
          <a:lstStyle/>
          <a:p>
            <a:pPr algn="ctr" eaLnBrk="1" hangingPunct="1">
              <a:defRPr/>
            </a:pPr>
            <a:endParaRPr lang="en-US"/>
          </a:p>
        </p:txBody>
      </p:sp>
      <p:sp>
        <p:nvSpPr>
          <p:cNvPr id="103439" name="TextBox 28"/>
          <p:cNvSpPr txBox="1">
            <a:spLocks noChangeArrowheads="1"/>
          </p:cNvSpPr>
          <p:nvPr/>
        </p:nvSpPr>
        <p:spPr bwMode="auto">
          <a:xfrm>
            <a:off x="1096566" y="4291013"/>
            <a:ext cx="3614738" cy="65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90000"/>
              </a:lnSpc>
            </a:pPr>
            <a:r>
              <a:rPr lang="en-US" altLang="en-US" sz="1350" dirty="0"/>
              <a:t>4. </a:t>
            </a:r>
            <a:r>
              <a:rPr lang="en-US" altLang="en-US" sz="1350" dirty="0" err="1"/>
              <a:t>Setiap</a:t>
            </a:r>
            <a:r>
              <a:rPr lang="en-US" altLang="en-US" sz="1350" dirty="0"/>
              <a:t> </a:t>
            </a:r>
            <a:r>
              <a:rPr lang="en-US" altLang="en-US" sz="1350" dirty="0" err="1"/>
              <a:t>Ijin</a:t>
            </a:r>
            <a:r>
              <a:rPr lang="en-US" altLang="en-US" sz="1350" dirty="0"/>
              <a:t> yang </a:t>
            </a:r>
            <a:r>
              <a:rPr lang="en-US" altLang="en-US" sz="1350" dirty="0" err="1"/>
              <a:t>telah</a:t>
            </a:r>
            <a:r>
              <a:rPr lang="en-US" altLang="en-US" sz="1350" dirty="0"/>
              <a:t> </a:t>
            </a:r>
            <a:r>
              <a:rPr lang="en-US" altLang="en-US" sz="1350" dirty="0" err="1"/>
              <a:t>diberikan</a:t>
            </a:r>
            <a:r>
              <a:rPr lang="en-US" altLang="en-US" sz="1350" dirty="0"/>
              <a:t> </a:t>
            </a:r>
            <a:r>
              <a:rPr lang="en-US" altLang="en-US" sz="1350" dirty="0" err="1"/>
              <a:t>disimpan</a:t>
            </a:r>
            <a:r>
              <a:rPr lang="en-US" altLang="en-US" sz="1350" dirty="0"/>
              <a:t> </a:t>
            </a:r>
            <a:r>
              <a:rPr lang="en-US" altLang="en-US" sz="1350" dirty="0" err="1"/>
              <a:t>dalam</a:t>
            </a:r>
            <a:r>
              <a:rPr lang="en-US" altLang="en-US" sz="1350" dirty="0"/>
              <a:t> </a:t>
            </a:r>
            <a:r>
              <a:rPr lang="en-US" altLang="en-US" sz="1350" dirty="0" err="1"/>
              <a:t>bentuk</a:t>
            </a:r>
            <a:r>
              <a:rPr lang="en-US" altLang="en-US" sz="1350" dirty="0"/>
              <a:t> data </a:t>
            </a:r>
            <a:r>
              <a:rPr lang="en-US" altLang="en-US" sz="1350" dirty="0" err="1"/>
              <a:t>elektronis</a:t>
            </a:r>
            <a:r>
              <a:rPr lang="en-US" altLang="en-US" sz="1350" dirty="0"/>
              <a:t> </a:t>
            </a:r>
            <a:r>
              <a:rPr lang="en-US" altLang="en-US" sz="1350" dirty="0" err="1"/>
              <a:t>dalam</a:t>
            </a:r>
            <a:r>
              <a:rPr lang="en-US" altLang="en-US" sz="1350" dirty="0"/>
              <a:t> smartcard yang </a:t>
            </a:r>
            <a:r>
              <a:rPr lang="en-US" altLang="en-US" sz="1350" dirty="0" err="1"/>
              <a:t>mengakses</a:t>
            </a:r>
            <a:r>
              <a:rPr lang="en-US" altLang="en-US" sz="1350" dirty="0"/>
              <a:t> database OSS</a:t>
            </a:r>
          </a:p>
        </p:txBody>
      </p:sp>
    </p:spTree>
    <p:extLst>
      <p:ext uri="{BB962C8B-B14F-4D97-AF65-F5344CB8AC3E}">
        <p14:creationId xmlns:p14="http://schemas.microsoft.com/office/powerpoint/2010/main" val="3669063156"/>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3"/>
          <p:cNvSpPr>
            <a:spLocks noGrp="1"/>
          </p:cNvSpPr>
          <p:nvPr>
            <p:ph type="title"/>
          </p:nvPr>
        </p:nvSpPr>
        <p:spPr/>
        <p:txBody>
          <a:bodyPr/>
          <a:lstStyle/>
          <a:p>
            <a:pPr eaLnBrk="1" hangingPunct="1"/>
            <a:r>
              <a:rPr lang="en-US" altLang="en-US" dirty="0" smtClean="0">
                <a:latin typeface="Nueva Std"/>
              </a:rPr>
              <a:t>STATUS SAAT INI OSS </a:t>
            </a:r>
            <a:r>
              <a:rPr lang="en-US" altLang="en-US" dirty="0" smtClean="0">
                <a:latin typeface="Nueva Std"/>
                <a:sym typeface="Wingdings" panose="05000000000000000000" pitchFamily="2" charset="2"/>
              </a:rPr>
              <a:t> </a:t>
            </a:r>
            <a:r>
              <a:rPr lang="en-US" altLang="en-US" dirty="0" smtClean="0">
                <a:latin typeface="Nueva Std"/>
                <a:sym typeface="Wingdings" panose="05000000000000000000" pitchFamily="2" charset="2"/>
                <a:hlinkClick r:id="rId3"/>
              </a:rPr>
              <a:t>HTTP://OSS.GO.ID</a:t>
            </a:r>
            <a:r>
              <a:rPr lang="en-US" altLang="en-US" dirty="0" smtClean="0">
                <a:latin typeface="Nueva Std"/>
                <a:sym typeface="Wingdings" panose="05000000000000000000" pitchFamily="2" charset="2"/>
              </a:rPr>
              <a:t> </a:t>
            </a:r>
            <a:endParaRPr lang="en-US" altLang="en-US" dirty="0" smtClean="0">
              <a:latin typeface="Nueva Std"/>
            </a:endParaRPr>
          </a:p>
        </p:txBody>
      </p:sp>
      <p:sp>
        <p:nvSpPr>
          <p:cNvPr id="5" name="Content Placeholder 4"/>
          <p:cNvSpPr>
            <a:spLocks noGrp="1"/>
          </p:cNvSpPr>
          <p:nvPr>
            <p:ph idx="1"/>
          </p:nvPr>
        </p:nvSpPr>
        <p:spPr>
          <a:xfrm>
            <a:off x="0" y="742950"/>
            <a:ext cx="7886700" cy="3263504"/>
          </a:xfrm>
        </p:spPr>
        <p:txBody>
          <a:bodyPr>
            <a:normAutofit lnSpcReduction="10000"/>
          </a:bodyPr>
          <a:lstStyle/>
          <a:p>
            <a:pPr eaLnBrk="1" hangingPunct="1">
              <a:defRPr/>
            </a:pPr>
            <a:r>
              <a:rPr lang="en-US" dirty="0" smtClean="0"/>
              <a:t>Portal OSS (</a:t>
            </a:r>
            <a:r>
              <a:rPr lang="en-US" dirty="0" smtClean="0">
                <a:hlinkClick r:id="rId3"/>
              </a:rPr>
              <a:t>http://oss.go.id</a:t>
            </a:r>
            <a:r>
              <a:rPr lang="en-US" dirty="0" smtClean="0"/>
              <a:t>) </a:t>
            </a:r>
            <a:r>
              <a:rPr lang="en-US" dirty="0" err="1" smtClean="0"/>
              <a:t>sudah</a:t>
            </a:r>
            <a:r>
              <a:rPr lang="en-US" dirty="0" smtClean="0"/>
              <a:t> </a:t>
            </a:r>
            <a:r>
              <a:rPr lang="en-US" dirty="0" err="1" smtClean="0"/>
              <a:t>dilengkapi</a:t>
            </a:r>
            <a:r>
              <a:rPr lang="en-US" dirty="0" smtClean="0"/>
              <a:t> </a:t>
            </a:r>
            <a:r>
              <a:rPr lang="en-US" dirty="0" err="1" smtClean="0"/>
              <a:t>dengan</a:t>
            </a:r>
            <a:r>
              <a:rPr lang="en-US" dirty="0" smtClean="0"/>
              <a:t> 2 </a:t>
            </a:r>
            <a:r>
              <a:rPr lang="en-US" dirty="0" err="1" smtClean="0"/>
              <a:t>Fasilitas</a:t>
            </a:r>
            <a:r>
              <a:rPr lang="en-US" dirty="0" smtClean="0"/>
              <a:t> </a:t>
            </a:r>
            <a:r>
              <a:rPr lang="en-US" dirty="0" err="1" smtClean="0"/>
              <a:t>Utama</a:t>
            </a:r>
            <a:r>
              <a:rPr lang="en-US" dirty="0" smtClean="0"/>
              <a:t>, </a:t>
            </a:r>
            <a:r>
              <a:rPr lang="en-US" dirty="0" err="1" smtClean="0"/>
              <a:t>Yaitu</a:t>
            </a:r>
            <a:r>
              <a:rPr lang="en-US" dirty="0" smtClean="0"/>
              <a:t>:</a:t>
            </a:r>
          </a:p>
          <a:p>
            <a:pPr lvl="1" eaLnBrk="1" hangingPunct="1">
              <a:defRPr/>
            </a:pPr>
            <a:r>
              <a:rPr lang="en-US" dirty="0" err="1" smtClean="0"/>
              <a:t>Layanan</a:t>
            </a:r>
            <a:r>
              <a:rPr lang="en-US" dirty="0" smtClean="0"/>
              <a:t> </a:t>
            </a:r>
            <a:r>
              <a:rPr lang="en-US" dirty="0" err="1" smtClean="0"/>
              <a:t>Publik</a:t>
            </a:r>
            <a:r>
              <a:rPr lang="en-US" dirty="0" smtClean="0"/>
              <a:t>/Terbuka, yang </a:t>
            </a:r>
            <a:r>
              <a:rPr lang="en-US" dirty="0" err="1" smtClean="0"/>
              <a:t>terdiri</a:t>
            </a:r>
            <a:r>
              <a:rPr lang="en-US" dirty="0" smtClean="0"/>
              <a:t> </a:t>
            </a:r>
            <a:r>
              <a:rPr lang="en-US" dirty="0" err="1" smtClean="0"/>
              <a:t>dari</a:t>
            </a:r>
            <a:r>
              <a:rPr lang="en-US" dirty="0" smtClean="0"/>
              <a:t> 4 </a:t>
            </a:r>
            <a:r>
              <a:rPr lang="en-US" dirty="0" err="1" smtClean="0"/>
              <a:t>fitur</a:t>
            </a:r>
            <a:r>
              <a:rPr lang="en-US" dirty="0" smtClean="0"/>
              <a:t> </a:t>
            </a:r>
            <a:r>
              <a:rPr lang="en-US" dirty="0" err="1" smtClean="0"/>
              <a:t>Utama</a:t>
            </a:r>
            <a:r>
              <a:rPr lang="en-US" dirty="0" smtClean="0"/>
              <a:t>:</a:t>
            </a:r>
          </a:p>
          <a:p>
            <a:pPr lvl="2" eaLnBrk="1" hangingPunct="1">
              <a:defRPr/>
            </a:pPr>
            <a:r>
              <a:rPr lang="en-US" dirty="0" err="1" smtClean="0"/>
              <a:t>Registrasi</a:t>
            </a:r>
            <a:r>
              <a:rPr lang="en-US" dirty="0" smtClean="0"/>
              <a:t> </a:t>
            </a:r>
            <a:r>
              <a:rPr lang="en-US" dirty="0" err="1" smtClean="0"/>
              <a:t>Pengguna</a:t>
            </a:r>
            <a:r>
              <a:rPr lang="en-US" dirty="0" smtClean="0"/>
              <a:t> OSS </a:t>
            </a:r>
            <a:r>
              <a:rPr lang="en-US" dirty="0" err="1" smtClean="0"/>
              <a:t>dengan</a:t>
            </a:r>
            <a:r>
              <a:rPr lang="en-US" dirty="0" smtClean="0"/>
              <a:t> model Auto Approval</a:t>
            </a:r>
          </a:p>
          <a:p>
            <a:pPr lvl="2" eaLnBrk="1" hangingPunct="1">
              <a:defRPr/>
            </a:pPr>
            <a:r>
              <a:rPr lang="en-US" dirty="0" err="1" smtClean="0"/>
              <a:t>Penjelasan</a:t>
            </a:r>
            <a:r>
              <a:rPr lang="en-US" dirty="0" smtClean="0"/>
              <a:t> </a:t>
            </a:r>
            <a:r>
              <a:rPr lang="en-US" dirty="0" err="1" smtClean="0"/>
              <a:t>tentang</a:t>
            </a:r>
            <a:r>
              <a:rPr lang="en-US" dirty="0" smtClean="0"/>
              <a:t> OSS</a:t>
            </a:r>
          </a:p>
          <a:p>
            <a:pPr lvl="2" eaLnBrk="1" hangingPunct="1">
              <a:defRPr/>
            </a:pPr>
            <a:r>
              <a:rPr lang="en-US" dirty="0" err="1" smtClean="0"/>
              <a:t>Informasi</a:t>
            </a:r>
            <a:r>
              <a:rPr lang="en-US" dirty="0" smtClean="0"/>
              <a:t> </a:t>
            </a:r>
            <a:r>
              <a:rPr lang="en-US" dirty="0" err="1" smtClean="0"/>
              <a:t>Regulasi</a:t>
            </a:r>
            <a:r>
              <a:rPr lang="en-US" dirty="0" smtClean="0"/>
              <a:t> </a:t>
            </a:r>
            <a:r>
              <a:rPr lang="en-US" dirty="0" err="1" smtClean="0"/>
              <a:t>terkait</a:t>
            </a:r>
            <a:r>
              <a:rPr lang="en-US" dirty="0" smtClean="0"/>
              <a:t> </a:t>
            </a:r>
            <a:r>
              <a:rPr lang="en-US" dirty="0" err="1" smtClean="0"/>
              <a:t>perijinan</a:t>
            </a:r>
            <a:r>
              <a:rPr lang="en-US" dirty="0" smtClean="0"/>
              <a:t> </a:t>
            </a:r>
            <a:r>
              <a:rPr lang="en-US" dirty="0" err="1" smtClean="0"/>
              <a:t>berusaha</a:t>
            </a:r>
            <a:endParaRPr lang="en-US" dirty="0" smtClean="0"/>
          </a:p>
          <a:p>
            <a:pPr lvl="2" eaLnBrk="1" hangingPunct="1">
              <a:defRPr/>
            </a:pPr>
            <a:r>
              <a:rPr lang="en-US" dirty="0" err="1" smtClean="0"/>
              <a:t>Simulasi</a:t>
            </a:r>
            <a:r>
              <a:rPr lang="en-US" dirty="0" smtClean="0"/>
              <a:t> </a:t>
            </a:r>
            <a:r>
              <a:rPr lang="en-US" dirty="0" err="1" smtClean="0"/>
              <a:t>Ijin</a:t>
            </a:r>
            <a:r>
              <a:rPr lang="en-US" dirty="0" smtClean="0"/>
              <a:t> </a:t>
            </a:r>
            <a:r>
              <a:rPr lang="en-US" dirty="0" err="1" smtClean="0"/>
              <a:t>Berusaha</a:t>
            </a:r>
            <a:endParaRPr lang="en-US" dirty="0" smtClean="0"/>
          </a:p>
          <a:p>
            <a:pPr lvl="1" eaLnBrk="1" hangingPunct="1">
              <a:defRPr/>
            </a:pPr>
            <a:r>
              <a:rPr lang="en-US" dirty="0" err="1" smtClean="0"/>
              <a:t>Layanan</a:t>
            </a:r>
            <a:r>
              <a:rPr lang="en-US" dirty="0" smtClean="0"/>
              <a:t> </a:t>
            </a:r>
            <a:r>
              <a:rPr lang="en-US" dirty="0" err="1" smtClean="0"/>
              <a:t>Terbatas</a:t>
            </a:r>
            <a:r>
              <a:rPr lang="en-US" dirty="0" smtClean="0"/>
              <a:t>, </a:t>
            </a:r>
            <a:r>
              <a:rPr lang="en-US" dirty="0" err="1" smtClean="0"/>
              <a:t>dengan</a:t>
            </a:r>
            <a:r>
              <a:rPr lang="en-US" dirty="0" smtClean="0"/>
              <a:t> login </a:t>
            </a:r>
            <a:r>
              <a:rPr lang="en-US" dirty="0" err="1" smtClean="0"/>
              <a:t>pasca</a:t>
            </a:r>
            <a:r>
              <a:rPr lang="en-US" dirty="0" smtClean="0"/>
              <a:t> </a:t>
            </a:r>
            <a:r>
              <a:rPr lang="en-US" dirty="0" err="1" smtClean="0"/>
              <a:t>pendaftaran</a:t>
            </a:r>
            <a:r>
              <a:rPr lang="en-US" dirty="0" smtClean="0"/>
              <a:t>, </a:t>
            </a:r>
            <a:r>
              <a:rPr lang="en-US" dirty="0" err="1" smtClean="0"/>
              <a:t>dengan</a:t>
            </a:r>
            <a:r>
              <a:rPr lang="en-US" dirty="0" smtClean="0"/>
              <a:t> </a:t>
            </a:r>
            <a:r>
              <a:rPr lang="en-US" dirty="0" err="1" smtClean="0"/>
              <a:t>fitur</a:t>
            </a:r>
            <a:r>
              <a:rPr lang="en-US" dirty="0" smtClean="0"/>
              <a:t>:</a:t>
            </a:r>
          </a:p>
          <a:p>
            <a:pPr lvl="2" eaLnBrk="1" hangingPunct="1">
              <a:defRPr/>
            </a:pPr>
            <a:r>
              <a:rPr lang="en-US" dirty="0" err="1" smtClean="0"/>
              <a:t>Pengajuan</a:t>
            </a:r>
            <a:r>
              <a:rPr lang="en-US" dirty="0" smtClean="0"/>
              <a:t> </a:t>
            </a:r>
            <a:r>
              <a:rPr lang="en-US" dirty="0" err="1" smtClean="0"/>
              <a:t>Ijin</a:t>
            </a:r>
            <a:r>
              <a:rPr lang="en-US" dirty="0" smtClean="0"/>
              <a:t> </a:t>
            </a:r>
            <a:r>
              <a:rPr lang="en-US" dirty="0" err="1" smtClean="0"/>
              <a:t>Secara</a:t>
            </a:r>
            <a:r>
              <a:rPr lang="en-US" dirty="0" smtClean="0"/>
              <a:t> Tunggal </a:t>
            </a:r>
            <a:r>
              <a:rPr lang="en-US" dirty="0" err="1" smtClean="0"/>
              <a:t>Melalui</a:t>
            </a:r>
            <a:r>
              <a:rPr lang="en-US" dirty="0" smtClean="0"/>
              <a:t> OSS</a:t>
            </a:r>
          </a:p>
          <a:p>
            <a:pPr lvl="2" eaLnBrk="1" hangingPunct="1">
              <a:defRPr/>
            </a:pPr>
            <a:r>
              <a:rPr lang="en-US" dirty="0" smtClean="0"/>
              <a:t>Track and Trace </a:t>
            </a:r>
            <a:r>
              <a:rPr lang="en-US" dirty="0" err="1" smtClean="0"/>
              <a:t>permohonan</a:t>
            </a:r>
            <a:r>
              <a:rPr lang="en-US" dirty="0" smtClean="0"/>
              <a:t> </a:t>
            </a:r>
            <a:r>
              <a:rPr lang="en-US" dirty="0" err="1" smtClean="0"/>
              <a:t>Ijin</a:t>
            </a:r>
            <a:r>
              <a:rPr lang="en-US" dirty="0" smtClean="0"/>
              <a:t> OSS</a:t>
            </a:r>
          </a:p>
          <a:p>
            <a:pPr lvl="2" eaLnBrk="1" hangingPunct="1">
              <a:defRPr/>
            </a:pPr>
            <a:r>
              <a:rPr lang="en-US" dirty="0" smtClean="0"/>
              <a:t>OSS </a:t>
            </a:r>
            <a:r>
              <a:rPr lang="en-US" dirty="0" err="1" smtClean="0"/>
              <a:t>kom</a:t>
            </a:r>
            <a:r>
              <a:rPr lang="en-US" dirty="0" smtClean="0"/>
              <a:t> </a:t>
            </a:r>
            <a:r>
              <a:rPr lang="en-US" dirty="0" err="1" smtClean="0"/>
              <a:t>untuk</a:t>
            </a:r>
            <a:r>
              <a:rPr lang="en-US" dirty="0" smtClean="0"/>
              <a:t> </a:t>
            </a:r>
            <a:r>
              <a:rPr lang="en-US" dirty="0" err="1" smtClean="0"/>
              <a:t>pengajuan</a:t>
            </a:r>
            <a:r>
              <a:rPr lang="en-US" dirty="0" smtClean="0"/>
              <a:t> </a:t>
            </a:r>
            <a:r>
              <a:rPr lang="en-US" dirty="0" err="1" smtClean="0"/>
              <a:t>keluhan</a:t>
            </a:r>
            <a:r>
              <a:rPr lang="en-US" dirty="0" smtClean="0"/>
              <a:t> </a:t>
            </a:r>
          </a:p>
          <a:p>
            <a:pPr marL="685800" lvl="2" indent="0" eaLnBrk="1" hangingPunct="1">
              <a:buNone/>
              <a:defRPr/>
            </a:pPr>
            <a:r>
              <a:rPr lang="en-US" dirty="0"/>
              <a:t> </a:t>
            </a:r>
            <a:r>
              <a:rPr lang="en-US" dirty="0" smtClean="0"/>
              <a:t>    </a:t>
            </a:r>
            <a:r>
              <a:rPr lang="en-US" dirty="0" err="1" smtClean="0"/>
              <a:t>layanan</a:t>
            </a:r>
            <a:r>
              <a:rPr lang="en-US" dirty="0" smtClean="0"/>
              <a:t> </a:t>
            </a:r>
            <a:r>
              <a:rPr lang="en-US" dirty="0" err="1" smtClean="0"/>
              <a:t>perijinan</a:t>
            </a:r>
            <a:endParaRPr lang="en-US" dirty="0"/>
          </a:p>
        </p:txBody>
      </p:sp>
      <p:pic>
        <p:nvPicPr>
          <p:cNvPr id="105476" name="Picture 2"/>
          <p:cNvPicPr>
            <a:picLocks noChangeAspect="1"/>
          </p:cNvPicPr>
          <p:nvPr/>
        </p:nvPicPr>
        <p:blipFill>
          <a:blip r:embed="rId4" cstate="print">
            <a:extLst>
              <a:ext uri="{28A0092B-C50C-407E-A947-70E740481C1C}">
                <a14:useLocalDpi xmlns:a14="http://schemas.microsoft.com/office/drawing/2010/main" val="0"/>
              </a:ext>
            </a:extLst>
          </a:blip>
          <a:srcRect t="4720" b="11610"/>
          <a:stretch>
            <a:fillRect/>
          </a:stretch>
        </p:blipFill>
        <p:spPr bwMode="auto">
          <a:xfrm>
            <a:off x="4724400" y="2876550"/>
            <a:ext cx="4319588" cy="2032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3633226"/>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Menu </a:t>
            </a:r>
            <a:r>
              <a:rPr lang="en-US" dirty="0" err="1" smtClean="0"/>
              <a:t>Simulasi</a:t>
            </a:r>
            <a:r>
              <a:rPr lang="en-US" dirty="0" smtClean="0"/>
              <a:t> </a:t>
            </a:r>
            <a:r>
              <a:rPr lang="en-US" dirty="0" err="1" smtClean="0"/>
              <a:t>Berusaha</a:t>
            </a:r>
            <a:r>
              <a:rPr lang="en-US" dirty="0" smtClean="0"/>
              <a:t> – OSS -</a:t>
            </a:r>
            <a:endParaRPr lang="en-US" dirty="0"/>
          </a:p>
        </p:txBody>
      </p:sp>
      <p:sp>
        <p:nvSpPr>
          <p:cNvPr id="4" name="Slide Number Placeholder 3"/>
          <p:cNvSpPr>
            <a:spLocks noGrp="1"/>
          </p:cNvSpPr>
          <p:nvPr>
            <p:ph type="sldNum" sz="quarter" idx="12"/>
          </p:nvPr>
        </p:nvSpPr>
        <p:spPr/>
        <p:txBody>
          <a:bodyPr/>
          <a:lstStyle/>
          <a:p>
            <a:pPr>
              <a:defRPr/>
            </a:pPr>
            <a:fld id="{AE4E20C4-0900-4D11-BE91-D511FCBE1C15}" type="slidenum">
              <a:rPr lang="en-US" smtClean="0">
                <a:solidFill>
                  <a:prstClr val="black"/>
                </a:solidFill>
              </a:rPr>
              <a:pPr>
                <a:defRPr/>
              </a:pPr>
              <a:t>16</a:t>
            </a:fld>
            <a:endParaRPr lang="en-US">
              <a:solidFill>
                <a:prstClr val="black"/>
              </a:solidFill>
            </a:endParaRPr>
          </a:p>
        </p:txBody>
      </p:sp>
      <p:pic>
        <p:nvPicPr>
          <p:cNvPr id="5" name="Picture 4"/>
          <p:cNvPicPr>
            <a:picLocks noChangeAspect="1"/>
          </p:cNvPicPr>
          <p:nvPr/>
        </p:nvPicPr>
        <p:blipFill>
          <a:blip r:embed="rId2"/>
          <a:stretch>
            <a:fillRect/>
          </a:stretch>
        </p:blipFill>
        <p:spPr>
          <a:xfrm>
            <a:off x="1143000" y="1063323"/>
            <a:ext cx="7239000" cy="4069950"/>
          </a:xfrm>
          <a:prstGeom prst="rect">
            <a:avLst/>
          </a:prstGeom>
        </p:spPr>
      </p:pic>
      <p:sp>
        <p:nvSpPr>
          <p:cNvPr id="6" name="TextBox 5"/>
          <p:cNvSpPr txBox="1"/>
          <p:nvPr/>
        </p:nvSpPr>
        <p:spPr>
          <a:xfrm>
            <a:off x="26194" y="666750"/>
            <a:ext cx="8534400" cy="646331"/>
          </a:xfrm>
          <a:prstGeom prst="rect">
            <a:avLst/>
          </a:prstGeom>
          <a:noFill/>
        </p:spPr>
        <p:txBody>
          <a:bodyPr wrap="square" rtlCol="0">
            <a:spAutoFit/>
          </a:bodyPr>
          <a:lstStyle/>
          <a:p>
            <a:r>
              <a:rPr lang="en-US" dirty="0" err="1" smtClean="0"/>
              <a:t>Membantu</a:t>
            </a:r>
            <a:r>
              <a:rPr lang="en-US" dirty="0" smtClean="0"/>
              <a:t> investor </a:t>
            </a:r>
            <a:r>
              <a:rPr lang="en-US" dirty="0" err="1" smtClean="0"/>
              <a:t>mendapatkan</a:t>
            </a:r>
            <a:r>
              <a:rPr lang="en-US" dirty="0" smtClean="0"/>
              <a:t> </a:t>
            </a:r>
            <a:r>
              <a:rPr lang="en-US" dirty="0" err="1" smtClean="0"/>
              <a:t>informasi</a:t>
            </a:r>
            <a:r>
              <a:rPr lang="en-US" dirty="0" smtClean="0"/>
              <a:t> </a:t>
            </a:r>
            <a:r>
              <a:rPr lang="en-US" dirty="0" err="1" smtClean="0"/>
              <a:t>persyaratan</a:t>
            </a:r>
            <a:r>
              <a:rPr lang="en-US" dirty="0" smtClean="0"/>
              <a:t> </a:t>
            </a:r>
            <a:r>
              <a:rPr lang="en-US" dirty="0" err="1" smtClean="0"/>
              <a:t>perijinan</a:t>
            </a:r>
            <a:r>
              <a:rPr lang="en-US" dirty="0" smtClean="0"/>
              <a:t> </a:t>
            </a:r>
            <a:r>
              <a:rPr lang="en-US" dirty="0" err="1" smtClean="0"/>
              <a:t>atas</a:t>
            </a:r>
            <a:r>
              <a:rPr lang="en-US" dirty="0" smtClean="0"/>
              <a:t> </a:t>
            </a:r>
            <a:r>
              <a:rPr lang="en-US" dirty="0" err="1" smtClean="0"/>
              <a:t>bidang</a:t>
            </a:r>
            <a:r>
              <a:rPr lang="en-US" dirty="0" smtClean="0"/>
              <a:t> </a:t>
            </a:r>
            <a:r>
              <a:rPr lang="en-US" dirty="0" err="1" smtClean="0"/>
              <a:t>usaha</a:t>
            </a:r>
            <a:r>
              <a:rPr lang="en-US" dirty="0" smtClean="0"/>
              <a:t> yang </a:t>
            </a:r>
            <a:r>
              <a:rPr lang="en-US" dirty="0" err="1" smtClean="0"/>
              <a:t>diinginkan</a:t>
            </a:r>
            <a:endParaRPr lang="en-US" dirty="0"/>
          </a:p>
        </p:txBody>
      </p:sp>
    </p:spTree>
    <p:extLst>
      <p:ext uri="{BB962C8B-B14F-4D97-AF65-F5344CB8AC3E}">
        <p14:creationId xmlns:p14="http://schemas.microsoft.com/office/powerpoint/2010/main" val="6204895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 name="Group 8"/>
          <p:cNvGrpSpPr/>
          <p:nvPr/>
        </p:nvGrpSpPr>
        <p:grpSpPr>
          <a:xfrm>
            <a:off x="11827" y="826634"/>
            <a:ext cx="9057761" cy="3912551"/>
            <a:chOff x="15766" y="445320"/>
            <a:chExt cx="12077014" cy="5769192"/>
          </a:xfrm>
        </p:grpSpPr>
        <p:sp>
          <p:nvSpPr>
            <p:cNvPr id="1048912" name="Freeform 41"/>
            <p:cNvSpPr/>
            <p:nvPr/>
          </p:nvSpPr>
          <p:spPr>
            <a:xfrm rot="16200000">
              <a:off x="1896233" y="4448945"/>
              <a:ext cx="2281135" cy="1233185"/>
            </a:xfrm>
            <a:custGeom>
              <a:avLst/>
              <a:gdLst>
                <a:gd name="connsiteX0" fmla="*/ 0 w 2684485"/>
                <a:gd name="connsiteY0" fmla="*/ 0 h 1261213"/>
                <a:gd name="connsiteX1" fmla="*/ 0 w 2684485"/>
                <a:gd name="connsiteY1" fmla="*/ 1261213 h 1261213"/>
                <a:gd name="connsiteX2" fmla="*/ 2684485 w 2684485"/>
                <a:gd name="connsiteY2" fmla="*/ 366497 h 1261213"/>
                <a:gd name="connsiteX3" fmla="*/ 2317987 w 2684485"/>
                <a:gd name="connsiteY3" fmla="*/ 0 h 1261213"/>
                <a:gd name="connsiteX4" fmla="*/ 0 w 2684485"/>
                <a:gd name="connsiteY4" fmla="*/ 0 h 1261213"/>
                <a:gd name="connsiteX0" fmla="*/ 0 w 2317987"/>
                <a:gd name="connsiteY0" fmla="*/ 0 h 1261213"/>
                <a:gd name="connsiteX1" fmla="*/ 0 w 2317987"/>
                <a:gd name="connsiteY1" fmla="*/ 1261213 h 1261213"/>
                <a:gd name="connsiteX2" fmla="*/ 1963946 w 2317987"/>
                <a:gd name="connsiteY2" fmla="*/ 607797 h 1261213"/>
                <a:gd name="connsiteX3" fmla="*/ 2317987 w 2317987"/>
                <a:gd name="connsiteY3" fmla="*/ 0 h 1261213"/>
                <a:gd name="connsiteX4" fmla="*/ 0 w 2317987"/>
                <a:gd name="connsiteY4" fmla="*/ 0 h 126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987" h="1261213">
                  <a:moveTo>
                    <a:pt x="0" y="0"/>
                  </a:moveTo>
                  <a:lnTo>
                    <a:pt x="0" y="1261213"/>
                  </a:lnTo>
                  <a:lnTo>
                    <a:pt x="1963946" y="607797"/>
                  </a:lnTo>
                  <a:lnTo>
                    <a:pt x="2317987" y="0"/>
                  </a:lnTo>
                  <a:lnTo>
                    <a:pt x="0" y="0"/>
                  </a:lnTo>
                  <a:close/>
                </a:path>
              </a:pathLst>
            </a:custGeom>
            <a:gradFill flip="none" rotWithShape="1">
              <a:gsLst>
                <a:gs pos="24000">
                  <a:schemeClr val="bg2">
                    <a:lumMod val="25000"/>
                  </a:schemeClr>
                </a:gs>
                <a:gs pos="99000">
                  <a:schemeClr val="accent3">
                    <a:lumMod val="40000"/>
                    <a:lumOff val="60000"/>
                  </a:schemeClr>
                </a:gs>
              </a:gsLst>
              <a:lin ang="8100000" scaled="1"/>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13" name="Pentagon 42"/>
            <p:cNvSpPr/>
            <p:nvPr/>
          </p:nvSpPr>
          <p:spPr>
            <a:xfrm rot="16200000">
              <a:off x="1228623" y="4147040"/>
              <a:ext cx="2459737" cy="1614324"/>
            </a:xfrm>
            <a:prstGeom prst="homePlate">
              <a:avLst/>
            </a:prstGeom>
            <a:gradFill flip="none" rotWithShape="1">
              <a:gsLst>
                <a:gs pos="33000">
                  <a:srgbClr val="977F9E"/>
                </a:gs>
                <a:gs pos="65000">
                  <a:srgbClr val="B496B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14" name="TextBox 44"/>
            <p:cNvSpPr txBox="1"/>
            <p:nvPr/>
          </p:nvSpPr>
          <p:spPr>
            <a:xfrm>
              <a:off x="2023842" y="5641400"/>
              <a:ext cx="785813" cy="442481"/>
            </a:xfrm>
            <a:prstGeom prst="rect">
              <a:avLst/>
            </a:prstGeom>
            <a:noFill/>
          </p:spPr>
          <p:txBody>
            <a:bodyPr wrap="square" rtlCol="0">
              <a:spAutoFit/>
            </a:bodyPr>
            <a:lstStyle/>
            <a:p>
              <a:pPr algn="ctr" defTabSz="514350"/>
              <a:r>
                <a:rPr lang="en-US" sz="1350" b="1">
                  <a:solidFill>
                    <a:prstClr val="black"/>
                  </a:solidFill>
                  <a:latin typeface="Arial" panose="020B0604020202020204" pitchFamily="34" charset="0"/>
                </a:rPr>
                <a:t>02</a:t>
              </a:r>
            </a:p>
          </p:txBody>
        </p:sp>
        <p:sp>
          <p:nvSpPr>
            <p:cNvPr id="1048915" name="Freeform 55"/>
            <p:cNvSpPr/>
            <p:nvPr/>
          </p:nvSpPr>
          <p:spPr>
            <a:xfrm rot="16200000">
              <a:off x="4590688" y="4408816"/>
              <a:ext cx="2281135" cy="1313443"/>
            </a:xfrm>
            <a:custGeom>
              <a:avLst/>
              <a:gdLst>
                <a:gd name="connsiteX0" fmla="*/ 0 w 2684485"/>
                <a:gd name="connsiteY0" fmla="*/ 0 h 1261213"/>
                <a:gd name="connsiteX1" fmla="*/ 0 w 2684485"/>
                <a:gd name="connsiteY1" fmla="*/ 1261213 h 1261213"/>
                <a:gd name="connsiteX2" fmla="*/ 2684485 w 2684485"/>
                <a:gd name="connsiteY2" fmla="*/ 366497 h 1261213"/>
                <a:gd name="connsiteX3" fmla="*/ 2317987 w 2684485"/>
                <a:gd name="connsiteY3" fmla="*/ 0 h 1261213"/>
                <a:gd name="connsiteX4" fmla="*/ 0 w 2684485"/>
                <a:gd name="connsiteY4" fmla="*/ 0 h 1261213"/>
                <a:gd name="connsiteX0" fmla="*/ 0 w 2317987"/>
                <a:gd name="connsiteY0" fmla="*/ 0 h 1261213"/>
                <a:gd name="connsiteX1" fmla="*/ 0 w 2317987"/>
                <a:gd name="connsiteY1" fmla="*/ 1261213 h 1261213"/>
                <a:gd name="connsiteX2" fmla="*/ 1963946 w 2317987"/>
                <a:gd name="connsiteY2" fmla="*/ 607797 h 1261213"/>
                <a:gd name="connsiteX3" fmla="*/ 2317987 w 2317987"/>
                <a:gd name="connsiteY3" fmla="*/ 0 h 1261213"/>
                <a:gd name="connsiteX4" fmla="*/ 0 w 2317987"/>
                <a:gd name="connsiteY4" fmla="*/ 0 h 126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987" h="1261213">
                  <a:moveTo>
                    <a:pt x="0" y="0"/>
                  </a:moveTo>
                  <a:lnTo>
                    <a:pt x="0" y="1261213"/>
                  </a:lnTo>
                  <a:lnTo>
                    <a:pt x="1963946" y="607797"/>
                  </a:lnTo>
                  <a:lnTo>
                    <a:pt x="2317987" y="0"/>
                  </a:lnTo>
                  <a:lnTo>
                    <a:pt x="0" y="0"/>
                  </a:lnTo>
                  <a:close/>
                </a:path>
              </a:pathLst>
            </a:custGeom>
            <a:gradFill flip="none" rotWithShape="1">
              <a:gsLst>
                <a:gs pos="24000">
                  <a:schemeClr val="bg2">
                    <a:lumMod val="25000"/>
                  </a:schemeClr>
                </a:gs>
                <a:gs pos="99000">
                  <a:schemeClr val="accent3">
                    <a:lumMod val="40000"/>
                    <a:lumOff val="60000"/>
                  </a:schemeClr>
                </a:gs>
              </a:gsLst>
              <a:lin ang="8100000" scaled="1"/>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16" name="Pentagon 56"/>
            <p:cNvSpPr/>
            <p:nvPr/>
          </p:nvSpPr>
          <p:spPr>
            <a:xfrm rot="16200000">
              <a:off x="3876008" y="4242453"/>
              <a:ext cx="2459736" cy="1392627"/>
            </a:xfrm>
            <a:prstGeom prst="homePlate">
              <a:avLst/>
            </a:prstGeom>
            <a:gradFill flip="none" rotWithShape="1">
              <a:gsLst>
                <a:gs pos="32000">
                  <a:srgbClr val="826869">
                    <a:lumMod val="53000"/>
                    <a:lumOff val="47000"/>
                  </a:srgbClr>
                </a:gs>
                <a:gs pos="98000">
                  <a:srgbClr val="A88D8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17" name="TextBox 58"/>
            <p:cNvSpPr txBox="1"/>
            <p:nvPr/>
          </p:nvSpPr>
          <p:spPr>
            <a:xfrm>
              <a:off x="4678168" y="5641400"/>
              <a:ext cx="785813" cy="442481"/>
            </a:xfrm>
            <a:prstGeom prst="rect">
              <a:avLst/>
            </a:prstGeom>
            <a:noFill/>
          </p:spPr>
          <p:txBody>
            <a:bodyPr wrap="square" rtlCol="0">
              <a:spAutoFit/>
            </a:bodyPr>
            <a:lstStyle/>
            <a:p>
              <a:pPr algn="ctr" defTabSz="514350"/>
              <a:r>
                <a:rPr lang="en-US" sz="1350" b="1">
                  <a:solidFill>
                    <a:prstClr val="black"/>
                  </a:solidFill>
                  <a:latin typeface="Arial" panose="020B0604020202020204" pitchFamily="34" charset="0"/>
                </a:rPr>
                <a:t>04</a:t>
              </a:r>
            </a:p>
          </p:txBody>
        </p:sp>
        <p:sp>
          <p:nvSpPr>
            <p:cNvPr id="1048918" name="Freeform 69"/>
            <p:cNvSpPr/>
            <p:nvPr/>
          </p:nvSpPr>
          <p:spPr>
            <a:xfrm rot="16200000">
              <a:off x="7473543" y="4408816"/>
              <a:ext cx="2281135" cy="1313443"/>
            </a:xfrm>
            <a:custGeom>
              <a:avLst/>
              <a:gdLst>
                <a:gd name="connsiteX0" fmla="*/ 0 w 2684485"/>
                <a:gd name="connsiteY0" fmla="*/ 0 h 1261213"/>
                <a:gd name="connsiteX1" fmla="*/ 0 w 2684485"/>
                <a:gd name="connsiteY1" fmla="*/ 1261213 h 1261213"/>
                <a:gd name="connsiteX2" fmla="*/ 2684485 w 2684485"/>
                <a:gd name="connsiteY2" fmla="*/ 366497 h 1261213"/>
                <a:gd name="connsiteX3" fmla="*/ 2317987 w 2684485"/>
                <a:gd name="connsiteY3" fmla="*/ 0 h 1261213"/>
                <a:gd name="connsiteX4" fmla="*/ 0 w 2684485"/>
                <a:gd name="connsiteY4" fmla="*/ 0 h 1261213"/>
                <a:gd name="connsiteX0" fmla="*/ 0 w 2317987"/>
                <a:gd name="connsiteY0" fmla="*/ 0 h 1261213"/>
                <a:gd name="connsiteX1" fmla="*/ 0 w 2317987"/>
                <a:gd name="connsiteY1" fmla="*/ 1261213 h 1261213"/>
                <a:gd name="connsiteX2" fmla="*/ 1963946 w 2317987"/>
                <a:gd name="connsiteY2" fmla="*/ 607797 h 1261213"/>
                <a:gd name="connsiteX3" fmla="*/ 2317987 w 2317987"/>
                <a:gd name="connsiteY3" fmla="*/ 0 h 1261213"/>
                <a:gd name="connsiteX4" fmla="*/ 0 w 2317987"/>
                <a:gd name="connsiteY4" fmla="*/ 0 h 126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987" h="1261213">
                  <a:moveTo>
                    <a:pt x="0" y="0"/>
                  </a:moveTo>
                  <a:lnTo>
                    <a:pt x="0" y="1261213"/>
                  </a:lnTo>
                  <a:lnTo>
                    <a:pt x="1963946" y="607797"/>
                  </a:lnTo>
                  <a:lnTo>
                    <a:pt x="2317987" y="0"/>
                  </a:lnTo>
                  <a:lnTo>
                    <a:pt x="0" y="0"/>
                  </a:lnTo>
                  <a:close/>
                </a:path>
              </a:pathLst>
            </a:custGeom>
            <a:gradFill flip="none" rotWithShape="1">
              <a:gsLst>
                <a:gs pos="24000">
                  <a:schemeClr val="bg2">
                    <a:lumMod val="25000"/>
                  </a:schemeClr>
                </a:gs>
                <a:gs pos="99000">
                  <a:schemeClr val="accent3">
                    <a:lumMod val="40000"/>
                    <a:lumOff val="60000"/>
                  </a:schemeClr>
                </a:gs>
              </a:gsLst>
              <a:lin ang="8100000" scaled="1"/>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19" name="Pentagon 70"/>
            <p:cNvSpPr/>
            <p:nvPr/>
          </p:nvSpPr>
          <p:spPr>
            <a:xfrm rot="16200000">
              <a:off x="6753328" y="4233702"/>
              <a:ext cx="2459736" cy="1410130"/>
            </a:xfrm>
            <a:prstGeom prst="homePlate">
              <a:avLst/>
            </a:prstGeom>
            <a:gradFill flip="none" rotWithShape="1">
              <a:gsLst>
                <a:gs pos="32000">
                  <a:srgbClr val="826869">
                    <a:lumMod val="53000"/>
                    <a:lumOff val="47000"/>
                  </a:srgbClr>
                </a:gs>
                <a:gs pos="98000">
                  <a:srgbClr val="A88D8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20" name="TextBox 72"/>
            <p:cNvSpPr txBox="1"/>
            <p:nvPr/>
          </p:nvSpPr>
          <p:spPr>
            <a:xfrm>
              <a:off x="7549650" y="5641400"/>
              <a:ext cx="785813" cy="442481"/>
            </a:xfrm>
            <a:prstGeom prst="rect">
              <a:avLst/>
            </a:prstGeom>
            <a:noFill/>
          </p:spPr>
          <p:txBody>
            <a:bodyPr wrap="square" rtlCol="0">
              <a:spAutoFit/>
            </a:bodyPr>
            <a:lstStyle/>
            <a:p>
              <a:pPr algn="ctr" defTabSz="514350"/>
              <a:r>
                <a:rPr lang="en-US" sz="1350" b="1">
                  <a:solidFill>
                    <a:prstClr val="black"/>
                  </a:solidFill>
                  <a:latin typeface="Arial" panose="020B0604020202020204" pitchFamily="34" charset="0"/>
                </a:rPr>
                <a:t>06</a:t>
              </a:r>
            </a:p>
          </p:txBody>
        </p:sp>
        <p:sp>
          <p:nvSpPr>
            <p:cNvPr id="1048921" name="Freeform 85"/>
            <p:cNvSpPr/>
            <p:nvPr/>
          </p:nvSpPr>
          <p:spPr>
            <a:xfrm rot="16200000">
              <a:off x="10295490" y="4417223"/>
              <a:ext cx="2281135" cy="1313443"/>
            </a:xfrm>
            <a:custGeom>
              <a:avLst/>
              <a:gdLst>
                <a:gd name="connsiteX0" fmla="*/ 0 w 2684485"/>
                <a:gd name="connsiteY0" fmla="*/ 0 h 1261213"/>
                <a:gd name="connsiteX1" fmla="*/ 0 w 2684485"/>
                <a:gd name="connsiteY1" fmla="*/ 1261213 h 1261213"/>
                <a:gd name="connsiteX2" fmla="*/ 2684485 w 2684485"/>
                <a:gd name="connsiteY2" fmla="*/ 366497 h 1261213"/>
                <a:gd name="connsiteX3" fmla="*/ 2317987 w 2684485"/>
                <a:gd name="connsiteY3" fmla="*/ 0 h 1261213"/>
                <a:gd name="connsiteX4" fmla="*/ 0 w 2684485"/>
                <a:gd name="connsiteY4" fmla="*/ 0 h 1261213"/>
                <a:gd name="connsiteX0" fmla="*/ 0 w 2317987"/>
                <a:gd name="connsiteY0" fmla="*/ 0 h 1261213"/>
                <a:gd name="connsiteX1" fmla="*/ 0 w 2317987"/>
                <a:gd name="connsiteY1" fmla="*/ 1261213 h 1261213"/>
                <a:gd name="connsiteX2" fmla="*/ 1963946 w 2317987"/>
                <a:gd name="connsiteY2" fmla="*/ 607797 h 1261213"/>
                <a:gd name="connsiteX3" fmla="*/ 2317987 w 2317987"/>
                <a:gd name="connsiteY3" fmla="*/ 0 h 1261213"/>
                <a:gd name="connsiteX4" fmla="*/ 0 w 2317987"/>
                <a:gd name="connsiteY4" fmla="*/ 0 h 126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987" h="1261213">
                  <a:moveTo>
                    <a:pt x="0" y="0"/>
                  </a:moveTo>
                  <a:lnTo>
                    <a:pt x="0" y="1261213"/>
                  </a:lnTo>
                  <a:lnTo>
                    <a:pt x="1963946" y="607797"/>
                  </a:lnTo>
                  <a:lnTo>
                    <a:pt x="2317987" y="0"/>
                  </a:lnTo>
                  <a:lnTo>
                    <a:pt x="0" y="0"/>
                  </a:lnTo>
                  <a:close/>
                </a:path>
              </a:pathLst>
            </a:custGeom>
            <a:gradFill flip="none" rotWithShape="1">
              <a:gsLst>
                <a:gs pos="24000">
                  <a:schemeClr val="bg2">
                    <a:lumMod val="25000"/>
                  </a:schemeClr>
                </a:gs>
                <a:gs pos="99000">
                  <a:schemeClr val="accent3">
                    <a:lumMod val="40000"/>
                    <a:lumOff val="60000"/>
                  </a:schemeClr>
                </a:gs>
              </a:gsLst>
              <a:lin ang="8100000" scaled="1"/>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22" name="Pentagon 86"/>
            <p:cNvSpPr/>
            <p:nvPr/>
          </p:nvSpPr>
          <p:spPr>
            <a:xfrm rot="16200000">
              <a:off x="9575276" y="4242109"/>
              <a:ext cx="2459736" cy="1410130"/>
            </a:xfrm>
            <a:prstGeom prst="homePlate">
              <a:avLst/>
            </a:prstGeom>
            <a:gradFill flip="none" rotWithShape="1">
              <a:gsLst>
                <a:gs pos="0">
                  <a:srgbClr val="616570"/>
                </a:gs>
                <a:gs pos="37000">
                  <a:srgbClr val="989BA2">
                    <a:lumMod val="57000"/>
                    <a:lumOff val="43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23" name="TextBox 88"/>
            <p:cNvSpPr txBox="1"/>
            <p:nvPr/>
          </p:nvSpPr>
          <p:spPr>
            <a:xfrm>
              <a:off x="10371597" y="5649807"/>
              <a:ext cx="785813" cy="442481"/>
            </a:xfrm>
            <a:prstGeom prst="rect">
              <a:avLst/>
            </a:prstGeom>
            <a:noFill/>
          </p:spPr>
          <p:txBody>
            <a:bodyPr wrap="square" rtlCol="0">
              <a:spAutoFit/>
            </a:bodyPr>
            <a:lstStyle/>
            <a:p>
              <a:pPr algn="ctr" defTabSz="514350"/>
              <a:r>
                <a:rPr lang="en-US" sz="1350" b="1" dirty="0">
                  <a:solidFill>
                    <a:prstClr val="black"/>
                  </a:solidFill>
                  <a:latin typeface="Arial" panose="020B0604020202020204" pitchFamily="34" charset="0"/>
                </a:rPr>
                <a:t>08</a:t>
              </a:r>
            </a:p>
          </p:txBody>
        </p:sp>
        <p:grpSp>
          <p:nvGrpSpPr>
            <p:cNvPr id="213" name="Group 4"/>
            <p:cNvGrpSpPr/>
            <p:nvPr/>
          </p:nvGrpSpPr>
          <p:grpSpPr>
            <a:xfrm>
              <a:off x="15766" y="445320"/>
              <a:ext cx="12077014" cy="5552462"/>
              <a:chOff x="15766" y="445320"/>
              <a:chExt cx="12077014" cy="5552462"/>
            </a:xfrm>
          </p:grpSpPr>
          <p:cxnSp>
            <p:nvCxnSpPr>
              <p:cNvPr id="3145755" name="Straight Connector 84"/>
              <p:cNvCxnSpPr>
                <a:cxnSpLocks/>
              </p:cNvCxnSpPr>
              <p:nvPr/>
            </p:nvCxnSpPr>
            <p:spPr>
              <a:xfrm>
                <a:off x="15766" y="3464735"/>
                <a:ext cx="12077014" cy="24868"/>
              </a:xfrm>
              <a:prstGeom prst="line">
                <a:avLst/>
              </a:prstGeom>
              <a:ln w="57150" cap="rnd">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path path="circle">
                    <a:fillToRect l="50000" t="50000" r="50000" b="50000"/>
                  </a:path>
                </a:gradFill>
                <a:prstDash val="sysDot"/>
              </a:ln>
            </p:spPr>
            <p:style>
              <a:lnRef idx="1">
                <a:schemeClr val="dk1"/>
              </a:lnRef>
              <a:fillRef idx="0">
                <a:schemeClr val="dk1"/>
              </a:fillRef>
              <a:effectRef idx="0">
                <a:schemeClr val="dk1"/>
              </a:effectRef>
              <a:fontRef idx="minor">
                <a:schemeClr val="tx1"/>
              </a:fontRef>
            </p:style>
          </p:cxnSp>
          <p:sp>
            <p:nvSpPr>
              <p:cNvPr id="1048924" name="Freeform 11"/>
              <p:cNvSpPr/>
              <p:nvPr/>
            </p:nvSpPr>
            <p:spPr>
              <a:xfrm rot="5400000" flipV="1">
                <a:off x="733390" y="1239911"/>
                <a:ext cx="2281135" cy="1339836"/>
              </a:xfrm>
              <a:custGeom>
                <a:avLst/>
                <a:gdLst>
                  <a:gd name="connsiteX0" fmla="*/ 0 w 2684485"/>
                  <a:gd name="connsiteY0" fmla="*/ 0 h 1261213"/>
                  <a:gd name="connsiteX1" fmla="*/ 0 w 2684485"/>
                  <a:gd name="connsiteY1" fmla="*/ 1261213 h 1261213"/>
                  <a:gd name="connsiteX2" fmla="*/ 2684485 w 2684485"/>
                  <a:gd name="connsiteY2" fmla="*/ 366497 h 1261213"/>
                  <a:gd name="connsiteX3" fmla="*/ 2317987 w 2684485"/>
                  <a:gd name="connsiteY3" fmla="*/ 0 h 1261213"/>
                  <a:gd name="connsiteX4" fmla="*/ 0 w 2684485"/>
                  <a:gd name="connsiteY4" fmla="*/ 0 h 1261213"/>
                  <a:gd name="connsiteX0" fmla="*/ 0 w 2317987"/>
                  <a:gd name="connsiteY0" fmla="*/ 0 h 1261213"/>
                  <a:gd name="connsiteX1" fmla="*/ 0 w 2317987"/>
                  <a:gd name="connsiteY1" fmla="*/ 1261213 h 1261213"/>
                  <a:gd name="connsiteX2" fmla="*/ 1963946 w 2317987"/>
                  <a:gd name="connsiteY2" fmla="*/ 607797 h 1261213"/>
                  <a:gd name="connsiteX3" fmla="*/ 2317987 w 2317987"/>
                  <a:gd name="connsiteY3" fmla="*/ 0 h 1261213"/>
                  <a:gd name="connsiteX4" fmla="*/ 0 w 2317987"/>
                  <a:gd name="connsiteY4" fmla="*/ 0 h 126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987" h="1261213">
                    <a:moveTo>
                      <a:pt x="0" y="0"/>
                    </a:moveTo>
                    <a:lnTo>
                      <a:pt x="0" y="1261213"/>
                    </a:lnTo>
                    <a:lnTo>
                      <a:pt x="1963946" y="607797"/>
                    </a:lnTo>
                    <a:lnTo>
                      <a:pt x="2317987" y="0"/>
                    </a:lnTo>
                    <a:lnTo>
                      <a:pt x="0" y="0"/>
                    </a:lnTo>
                    <a:close/>
                  </a:path>
                </a:pathLst>
              </a:custGeom>
              <a:gradFill flip="none" rotWithShape="1">
                <a:gsLst>
                  <a:gs pos="24000">
                    <a:schemeClr val="bg2">
                      <a:lumMod val="25000"/>
                    </a:schemeClr>
                  </a:gs>
                  <a:gs pos="99000">
                    <a:schemeClr val="accent3">
                      <a:lumMod val="40000"/>
                      <a:lumOff val="60000"/>
                    </a:schemeClr>
                  </a:gs>
                </a:gsLst>
                <a:lin ang="8100000" scaled="1"/>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25" name="Pentagon 3"/>
              <p:cNvSpPr/>
              <p:nvPr/>
            </p:nvSpPr>
            <p:spPr>
              <a:xfrm rot="5400000" flipV="1">
                <a:off x="-31196" y="1346404"/>
                <a:ext cx="2460625" cy="1348669"/>
              </a:xfrm>
              <a:prstGeom prst="homePlate">
                <a:avLst/>
              </a:prstGeom>
              <a:gradFill flip="none" rotWithShape="1">
                <a:gsLst>
                  <a:gs pos="33000">
                    <a:srgbClr val="F4A548"/>
                  </a:gs>
                  <a:gs pos="65000">
                    <a:srgbClr val="F9C78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26" name="Freeform 15"/>
              <p:cNvSpPr/>
              <p:nvPr/>
            </p:nvSpPr>
            <p:spPr>
              <a:xfrm>
                <a:off x="800990" y="2365394"/>
                <a:ext cx="792480" cy="762000"/>
              </a:xfrm>
              <a:custGeom>
                <a:avLst/>
                <a:gdLst>
                  <a:gd name="connsiteX0" fmla="*/ 458787 w 942975"/>
                  <a:gd name="connsiteY0" fmla="*/ 275530 h 914400"/>
                  <a:gd name="connsiteX1" fmla="*/ 341481 w 942975"/>
                  <a:gd name="connsiteY1" fmla="*/ 324120 h 914400"/>
                  <a:gd name="connsiteX2" fmla="*/ 341481 w 942975"/>
                  <a:gd name="connsiteY2" fmla="*/ 558732 h 914400"/>
                  <a:gd name="connsiteX3" fmla="*/ 458787 w 942975"/>
                  <a:gd name="connsiteY3" fmla="*/ 676038 h 914400"/>
                  <a:gd name="connsiteX4" fmla="*/ 576093 w 942975"/>
                  <a:gd name="connsiteY4" fmla="*/ 558732 h 914400"/>
                  <a:gd name="connsiteX5" fmla="*/ 576093 w 942975"/>
                  <a:gd name="connsiteY5" fmla="*/ 324120 h 914400"/>
                  <a:gd name="connsiteX6" fmla="*/ 458787 w 942975"/>
                  <a:gd name="connsiteY6" fmla="*/ 275530 h 914400"/>
                  <a:gd name="connsiteX7" fmla="*/ 471488 w 942975"/>
                  <a:gd name="connsiteY7" fmla="*/ 0 h 914400"/>
                  <a:gd name="connsiteX8" fmla="*/ 942975 w 942975"/>
                  <a:gd name="connsiteY8" fmla="*/ 457200 h 914400"/>
                  <a:gd name="connsiteX9" fmla="*/ 471488 w 942975"/>
                  <a:gd name="connsiteY9" fmla="*/ 914400 h 914400"/>
                  <a:gd name="connsiteX10" fmla="*/ 0 w 942975"/>
                  <a:gd name="connsiteY10"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975" h="914400">
                    <a:moveTo>
                      <a:pt x="458787" y="275530"/>
                    </a:moveTo>
                    <a:cubicBezTo>
                      <a:pt x="416331" y="275530"/>
                      <a:pt x="373874" y="291727"/>
                      <a:pt x="341481" y="324120"/>
                    </a:cubicBezTo>
                    <a:cubicBezTo>
                      <a:pt x="276694" y="388906"/>
                      <a:pt x="276694" y="493946"/>
                      <a:pt x="341481" y="558732"/>
                    </a:cubicBezTo>
                    <a:lnTo>
                      <a:pt x="458787" y="676038"/>
                    </a:lnTo>
                    <a:lnTo>
                      <a:pt x="576093" y="558732"/>
                    </a:lnTo>
                    <a:cubicBezTo>
                      <a:pt x="640880" y="493946"/>
                      <a:pt x="640880" y="388906"/>
                      <a:pt x="576093" y="324120"/>
                    </a:cubicBezTo>
                    <a:cubicBezTo>
                      <a:pt x="543700" y="291727"/>
                      <a:pt x="501244" y="275530"/>
                      <a:pt x="458787" y="275530"/>
                    </a:cubicBezTo>
                    <a:close/>
                    <a:moveTo>
                      <a:pt x="471488" y="0"/>
                    </a:moveTo>
                    <a:lnTo>
                      <a:pt x="942975" y="457200"/>
                    </a:lnTo>
                    <a:lnTo>
                      <a:pt x="471488" y="914400"/>
                    </a:lnTo>
                    <a:lnTo>
                      <a:pt x="0" y="457200"/>
                    </a:lnTo>
                    <a:close/>
                  </a:path>
                </a:pathLst>
              </a:custGeom>
              <a:solidFill>
                <a:srgbClr val="B36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27" name="TextBox 16"/>
              <p:cNvSpPr txBox="1"/>
              <p:nvPr/>
            </p:nvSpPr>
            <p:spPr>
              <a:xfrm>
                <a:off x="660849" y="851196"/>
                <a:ext cx="1001760" cy="442481"/>
              </a:xfrm>
              <a:prstGeom prst="rect">
                <a:avLst/>
              </a:prstGeom>
              <a:noFill/>
            </p:spPr>
            <p:txBody>
              <a:bodyPr wrap="square" rtlCol="0">
                <a:spAutoFit/>
              </a:bodyPr>
              <a:lstStyle/>
              <a:p>
                <a:pPr algn="ctr" defTabSz="514350"/>
                <a:r>
                  <a:rPr lang="en-US" sz="1350" b="1">
                    <a:solidFill>
                      <a:prstClr val="black"/>
                    </a:solidFill>
                    <a:latin typeface="Arial" panose="020B0604020202020204" pitchFamily="34" charset="0"/>
                  </a:rPr>
                  <a:t>01</a:t>
                </a:r>
              </a:p>
            </p:txBody>
          </p:sp>
          <p:sp>
            <p:nvSpPr>
              <p:cNvPr id="1048928" name="TextBox 17"/>
              <p:cNvSpPr txBox="1"/>
              <p:nvPr/>
            </p:nvSpPr>
            <p:spPr>
              <a:xfrm>
                <a:off x="488733" y="1248326"/>
                <a:ext cx="1430795" cy="327701"/>
              </a:xfrm>
              <a:prstGeom prst="rect">
                <a:avLst/>
              </a:prstGeom>
              <a:noFill/>
            </p:spPr>
            <p:txBody>
              <a:bodyPr wrap="square" rtlCol="0">
                <a:spAutoFit/>
              </a:bodyPr>
              <a:lstStyle/>
              <a:p>
                <a:pPr algn="ctr" defTabSz="514350"/>
                <a:r>
                  <a:rPr lang="en-US" sz="844" b="1" dirty="0">
                    <a:solidFill>
                      <a:prstClr val="black"/>
                    </a:solidFill>
                    <a:latin typeface="Arial" panose="020B0604020202020204" pitchFamily="34" charset="0"/>
                  </a:rPr>
                  <a:t>AKTA NOTARIS</a:t>
                </a:r>
              </a:p>
            </p:txBody>
          </p:sp>
          <p:sp>
            <p:nvSpPr>
              <p:cNvPr id="1048929" name="TextBox 18"/>
              <p:cNvSpPr txBox="1"/>
              <p:nvPr/>
            </p:nvSpPr>
            <p:spPr>
              <a:xfrm>
                <a:off x="522897" y="1649760"/>
                <a:ext cx="1348667" cy="697759"/>
              </a:xfrm>
              <a:prstGeom prst="rect">
                <a:avLst/>
              </a:prstGeom>
              <a:noFill/>
            </p:spPr>
            <p:txBody>
              <a:bodyPr wrap="square" rtlCol="0">
                <a:spAutoFit/>
              </a:bodyPr>
              <a:lstStyle/>
              <a:p>
                <a:pPr algn="ctr" defTabSz="514350"/>
                <a:r>
                  <a:rPr lang="en-US" sz="825" b="1" dirty="0" err="1">
                    <a:solidFill>
                      <a:prstClr val="black"/>
                    </a:solidFill>
                    <a:latin typeface="Arial" panose="020B0604020202020204" pitchFamily="34" charset="0"/>
                  </a:rPr>
                  <a:t>Pengesahan</a:t>
                </a:r>
                <a:r>
                  <a:rPr lang="en-US" sz="825" b="1" dirty="0">
                    <a:solidFill>
                      <a:prstClr val="black"/>
                    </a:solidFill>
                    <a:latin typeface="Arial" panose="020B0604020202020204" pitchFamily="34" charset="0"/>
                  </a:rPr>
                  <a:t> </a:t>
                </a:r>
                <a:r>
                  <a:rPr lang="en-US" sz="825" b="1" dirty="0" err="1">
                    <a:solidFill>
                      <a:prstClr val="black"/>
                    </a:solidFill>
                    <a:latin typeface="Arial" panose="020B0604020202020204" pitchFamily="34" charset="0"/>
                  </a:rPr>
                  <a:t>Badan</a:t>
                </a:r>
                <a:r>
                  <a:rPr lang="en-US" sz="825" b="1" dirty="0">
                    <a:solidFill>
                      <a:prstClr val="black"/>
                    </a:solidFill>
                    <a:latin typeface="Arial" panose="020B0604020202020204" pitchFamily="34" charset="0"/>
                  </a:rPr>
                  <a:t> Usaha </a:t>
                </a:r>
                <a:r>
                  <a:rPr lang="en-US" sz="825" b="1" dirty="0" err="1">
                    <a:solidFill>
                      <a:prstClr val="black"/>
                    </a:solidFill>
                    <a:latin typeface="Arial" panose="020B0604020202020204" pitchFamily="34" charset="0"/>
                  </a:rPr>
                  <a:t>dan</a:t>
                </a:r>
                <a:r>
                  <a:rPr lang="en-US" sz="825" b="1" dirty="0">
                    <a:solidFill>
                      <a:prstClr val="black"/>
                    </a:solidFill>
                    <a:latin typeface="Arial" panose="020B0604020202020204" pitchFamily="34" charset="0"/>
                  </a:rPr>
                  <a:t> NPWP</a:t>
                </a:r>
              </a:p>
            </p:txBody>
          </p:sp>
          <p:sp>
            <p:nvSpPr>
              <p:cNvPr id="1048930" name="Oval 19"/>
              <p:cNvSpPr/>
              <p:nvPr/>
            </p:nvSpPr>
            <p:spPr>
              <a:xfrm>
                <a:off x="1119373" y="3383769"/>
                <a:ext cx="211667" cy="211667"/>
              </a:xfrm>
              <a:prstGeom prst="ellipse">
                <a:avLst/>
              </a:prstGeom>
              <a:solidFill>
                <a:srgbClr val="B36E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31" name="Freeform 43"/>
              <p:cNvSpPr/>
              <p:nvPr/>
            </p:nvSpPr>
            <p:spPr>
              <a:xfrm flipV="1">
                <a:off x="2054993" y="3845165"/>
                <a:ext cx="785813" cy="762000"/>
              </a:xfrm>
              <a:custGeom>
                <a:avLst/>
                <a:gdLst>
                  <a:gd name="connsiteX0" fmla="*/ 458787 w 942975"/>
                  <a:gd name="connsiteY0" fmla="*/ 275530 h 914400"/>
                  <a:gd name="connsiteX1" fmla="*/ 341481 w 942975"/>
                  <a:gd name="connsiteY1" fmla="*/ 324120 h 914400"/>
                  <a:gd name="connsiteX2" fmla="*/ 341481 w 942975"/>
                  <a:gd name="connsiteY2" fmla="*/ 558732 h 914400"/>
                  <a:gd name="connsiteX3" fmla="*/ 458787 w 942975"/>
                  <a:gd name="connsiteY3" fmla="*/ 676038 h 914400"/>
                  <a:gd name="connsiteX4" fmla="*/ 576093 w 942975"/>
                  <a:gd name="connsiteY4" fmla="*/ 558732 h 914400"/>
                  <a:gd name="connsiteX5" fmla="*/ 576093 w 942975"/>
                  <a:gd name="connsiteY5" fmla="*/ 324120 h 914400"/>
                  <a:gd name="connsiteX6" fmla="*/ 458787 w 942975"/>
                  <a:gd name="connsiteY6" fmla="*/ 275530 h 914400"/>
                  <a:gd name="connsiteX7" fmla="*/ 471488 w 942975"/>
                  <a:gd name="connsiteY7" fmla="*/ 0 h 914400"/>
                  <a:gd name="connsiteX8" fmla="*/ 942975 w 942975"/>
                  <a:gd name="connsiteY8" fmla="*/ 457200 h 914400"/>
                  <a:gd name="connsiteX9" fmla="*/ 471488 w 942975"/>
                  <a:gd name="connsiteY9" fmla="*/ 914400 h 914400"/>
                  <a:gd name="connsiteX10" fmla="*/ 0 w 942975"/>
                  <a:gd name="connsiteY10"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975" h="914400">
                    <a:moveTo>
                      <a:pt x="458787" y="275530"/>
                    </a:moveTo>
                    <a:cubicBezTo>
                      <a:pt x="416331" y="275530"/>
                      <a:pt x="373874" y="291727"/>
                      <a:pt x="341481" y="324120"/>
                    </a:cubicBezTo>
                    <a:cubicBezTo>
                      <a:pt x="276694" y="388906"/>
                      <a:pt x="276694" y="493946"/>
                      <a:pt x="341481" y="558732"/>
                    </a:cubicBezTo>
                    <a:lnTo>
                      <a:pt x="458787" y="676038"/>
                    </a:lnTo>
                    <a:lnTo>
                      <a:pt x="576093" y="558732"/>
                    </a:lnTo>
                    <a:cubicBezTo>
                      <a:pt x="640880" y="493946"/>
                      <a:pt x="640880" y="388906"/>
                      <a:pt x="576093" y="324120"/>
                    </a:cubicBezTo>
                    <a:cubicBezTo>
                      <a:pt x="543700" y="291727"/>
                      <a:pt x="501244" y="275530"/>
                      <a:pt x="458787" y="275530"/>
                    </a:cubicBezTo>
                    <a:close/>
                    <a:moveTo>
                      <a:pt x="471488" y="0"/>
                    </a:moveTo>
                    <a:lnTo>
                      <a:pt x="942975" y="457200"/>
                    </a:lnTo>
                    <a:lnTo>
                      <a:pt x="471488" y="914400"/>
                    </a:lnTo>
                    <a:lnTo>
                      <a:pt x="0" y="457200"/>
                    </a:lnTo>
                    <a:close/>
                  </a:path>
                </a:pathLst>
              </a:custGeom>
              <a:solidFill>
                <a:srgbClr val="654B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32" name="TextBox 45"/>
              <p:cNvSpPr txBox="1"/>
              <p:nvPr/>
            </p:nvSpPr>
            <p:spPr>
              <a:xfrm>
                <a:off x="1795670" y="4570848"/>
                <a:ext cx="1281888" cy="340370"/>
              </a:xfrm>
              <a:prstGeom prst="rect">
                <a:avLst/>
              </a:prstGeom>
              <a:noFill/>
            </p:spPr>
            <p:txBody>
              <a:bodyPr wrap="square" rtlCol="0">
                <a:spAutoFit/>
              </a:bodyPr>
              <a:lstStyle/>
              <a:p>
                <a:pPr algn="ctr" defTabSz="514350"/>
                <a:r>
                  <a:rPr lang="en-US" sz="900" b="1" dirty="0">
                    <a:solidFill>
                      <a:prstClr val="black"/>
                    </a:solidFill>
                    <a:latin typeface="Arial" panose="020B0604020202020204" pitchFamily="34" charset="0"/>
                  </a:rPr>
                  <a:t>REGISTRASI</a:t>
                </a:r>
              </a:p>
            </p:txBody>
          </p:sp>
          <p:sp>
            <p:nvSpPr>
              <p:cNvPr id="1048933" name="TextBox 46"/>
              <p:cNvSpPr txBox="1"/>
              <p:nvPr/>
            </p:nvSpPr>
            <p:spPr>
              <a:xfrm>
                <a:off x="1593470" y="4829606"/>
                <a:ext cx="1721060" cy="884963"/>
              </a:xfrm>
              <a:prstGeom prst="rect">
                <a:avLst/>
              </a:prstGeom>
              <a:noFill/>
            </p:spPr>
            <p:txBody>
              <a:bodyPr wrap="square" rtlCol="0">
                <a:spAutoFit/>
              </a:bodyPr>
              <a:lstStyle/>
              <a:p>
                <a:pPr algn="ctr" defTabSz="514350"/>
                <a:r>
                  <a:rPr lang="en-US" sz="825" b="1" dirty="0" err="1">
                    <a:solidFill>
                      <a:prstClr val="black"/>
                    </a:solidFill>
                    <a:latin typeface="Arial" panose="020B0604020202020204" pitchFamily="34" charset="0"/>
                  </a:rPr>
                  <a:t>Mendapatkan</a:t>
                </a:r>
                <a:r>
                  <a:rPr lang="en-US" sz="825" b="1" dirty="0">
                    <a:solidFill>
                      <a:prstClr val="black"/>
                    </a:solidFill>
                    <a:latin typeface="Arial" panose="020B0604020202020204" pitchFamily="34" charset="0"/>
                  </a:rPr>
                  <a:t> </a:t>
                </a:r>
                <a:r>
                  <a:rPr lang="en-US" sz="825" b="1" dirty="0" err="1">
                    <a:solidFill>
                      <a:prstClr val="black"/>
                    </a:solidFill>
                    <a:latin typeface="Arial" panose="020B0604020202020204" pitchFamily="34" charset="0"/>
                  </a:rPr>
                  <a:t>Akses</a:t>
                </a:r>
                <a:r>
                  <a:rPr lang="en-US" sz="825" b="1" dirty="0">
                    <a:solidFill>
                      <a:prstClr val="black"/>
                    </a:solidFill>
                    <a:latin typeface="Arial" panose="020B0604020202020204" pitchFamily="34" charset="0"/>
                  </a:rPr>
                  <a:t> </a:t>
                </a:r>
                <a:r>
                  <a:rPr lang="en-US" sz="825" b="1" dirty="0" err="1">
                    <a:solidFill>
                      <a:prstClr val="black"/>
                    </a:solidFill>
                    <a:latin typeface="Arial" panose="020B0604020202020204" pitchFamily="34" charset="0"/>
                  </a:rPr>
                  <a:t>ke</a:t>
                </a:r>
                <a:r>
                  <a:rPr lang="en-US" sz="825" b="1" dirty="0">
                    <a:solidFill>
                      <a:prstClr val="black"/>
                    </a:solidFill>
                    <a:latin typeface="Arial" panose="020B0604020202020204" pitchFamily="34" charset="0"/>
                  </a:rPr>
                  <a:t> OSS </a:t>
                </a:r>
                <a:r>
                  <a:rPr lang="en-US" sz="825" b="1" dirty="0" err="1">
                    <a:solidFill>
                      <a:prstClr val="black"/>
                    </a:solidFill>
                    <a:latin typeface="Arial" panose="020B0604020202020204" pitchFamily="34" charset="0"/>
                  </a:rPr>
                  <a:t>untuk</a:t>
                </a:r>
                <a:r>
                  <a:rPr lang="en-US" sz="825" b="1" dirty="0">
                    <a:solidFill>
                      <a:prstClr val="black"/>
                    </a:solidFill>
                    <a:latin typeface="Arial" panose="020B0604020202020204" pitchFamily="34" charset="0"/>
                  </a:rPr>
                  <a:t> </a:t>
                </a:r>
                <a:r>
                  <a:rPr lang="en-US" sz="825" b="1" dirty="0" err="1">
                    <a:solidFill>
                      <a:prstClr val="black"/>
                    </a:solidFill>
                    <a:latin typeface="Arial" panose="020B0604020202020204" pitchFamily="34" charset="0"/>
                  </a:rPr>
                  <a:t>memasukkan</a:t>
                </a:r>
                <a:r>
                  <a:rPr lang="en-US" sz="825" b="1" dirty="0">
                    <a:solidFill>
                      <a:prstClr val="black"/>
                    </a:solidFill>
                    <a:latin typeface="Arial" panose="020B0604020202020204" pitchFamily="34" charset="0"/>
                  </a:rPr>
                  <a:t> data </a:t>
                </a:r>
                <a:r>
                  <a:rPr lang="en-US" sz="825" b="1" dirty="0" err="1">
                    <a:solidFill>
                      <a:prstClr val="black"/>
                    </a:solidFill>
                    <a:latin typeface="Arial" panose="020B0604020202020204" pitchFamily="34" charset="0"/>
                  </a:rPr>
                  <a:t>tambahan</a:t>
                </a:r>
                <a:endParaRPr lang="en-US" sz="825" b="1" dirty="0">
                  <a:solidFill>
                    <a:prstClr val="black"/>
                  </a:solidFill>
                  <a:latin typeface="Arial" panose="020B0604020202020204" pitchFamily="34" charset="0"/>
                </a:endParaRPr>
              </a:p>
            </p:txBody>
          </p:sp>
          <p:sp>
            <p:nvSpPr>
              <p:cNvPr id="1048934" name="Oval 47"/>
              <p:cNvSpPr/>
              <p:nvPr/>
            </p:nvSpPr>
            <p:spPr>
              <a:xfrm flipV="1">
                <a:off x="2343848" y="3383769"/>
                <a:ext cx="211667" cy="211667"/>
              </a:xfrm>
              <a:prstGeom prst="ellipse">
                <a:avLst/>
              </a:prstGeom>
              <a:solidFill>
                <a:srgbClr val="654B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35" name="Freeform 48"/>
              <p:cNvSpPr/>
              <p:nvPr/>
            </p:nvSpPr>
            <p:spPr>
              <a:xfrm rot="5400000" flipV="1">
                <a:off x="3311093" y="1254693"/>
                <a:ext cx="2281135" cy="1310271"/>
              </a:xfrm>
              <a:custGeom>
                <a:avLst/>
                <a:gdLst>
                  <a:gd name="connsiteX0" fmla="*/ 0 w 2684485"/>
                  <a:gd name="connsiteY0" fmla="*/ 0 h 1261213"/>
                  <a:gd name="connsiteX1" fmla="*/ 0 w 2684485"/>
                  <a:gd name="connsiteY1" fmla="*/ 1261213 h 1261213"/>
                  <a:gd name="connsiteX2" fmla="*/ 2684485 w 2684485"/>
                  <a:gd name="connsiteY2" fmla="*/ 366497 h 1261213"/>
                  <a:gd name="connsiteX3" fmla="*/ 2317987 w 2684485"/>
                  <a:gd name="connsiteY3" fmla="*/ 0 h 1261213"/>
                  <a:gd name="connsiteX4" fmla="*/ 0 w 2684485"/>
                  <a:gd name="connsiteY4" fmla="*/ 0 h 1261213"/>
                  <a:gd name="connsiteX0" fmla="*/ 0 w 2317987"/>
                  <a:gd name="connsiteY0" fmla="*/ 0 h 1261213"/>
                  <a:gd name="connsiteX1" fmla="*/ 0 w 2317987"/>
                  <a:gd name="connsiteY1" fmla="*/ 1261213 h 1261213"/>
                  <a:gd name="connsiteX2" fmla="*/ 1963946 w 2317987"/>
                  <a:gd name="connsiteY2" fmla="*/ 607797 h 1261213"/>
                  <a:gd name="connsiteX3" fmla="*/ 2317987 w 2317987"/>
                  <a:gd name="connsiteY3" fmla="*/ 0 h 1261213"/>
                  <a:gd name="connsiteX4" fmla="*/ 0 w 2317987"/>
                  <a:gd name="connsiteY4" fmla="*/ 0 h 126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987" h="1261213">
                    <a:moveTo>
                      <a:pt x="0" y="0"/>
                    </a:moveTo>
                    <a:lnTo>
                      <a:pt x="0" y="1261213"/>
                    </a:lnTo>
                    <a:lnTo>
                      <a:pt x="1963946" y="607797"/>
                    </a:lnTo>
                    <a:lnTo>
                      <a:pt x="2317987" y="0"/>
                    </a:lnTo>
                    <a:lnTo>
                      <a:pt x="0" y="0"/>
                    </a:lnTo>
                    <a:close/>
                  </a:path>
                </a:pathLst>
              </a:custGeom>
              <a:gradFill flip="none" rotWithShape="1">
                <a:gsLst>
                  <a:gs pos="24000">
                    <a:schemeClr val="bg2">
                      <a:lumMod val="25000"/>
                    </a:schemeClr>
                  </a:gs>
                  <a:gs pos="99000">
                    <a:schemeClr val="accent3">
                      <a:lumMod val="40000"/>
                      <a:lumOff val="60000"/>
                    </a:schemeClr>
                  </a:gs>
                </a:gsLst>
                <a:lin ang="8100000" scaled="1"/>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36" name="Pentagon 49"/>
              <p:cNvSpPr/>
              <p:nvPr/>
            </p:nvSpPr>
            <p:spPr>
              <a:xfrm rot="5400000" flipV="1">
                <a:off x="2589427" y="1361128"/>
                <a:ext cx="2459736" cy="1318331"/>
              </a:xfrm>
              <a:prstGeom prst="homePlate">
                <a:avLst/>
              </a:prstGeom>
              <a:gradFill flip="none" rotWithShape="1">
                <a:gsLst>
                  <a:gs pos="33000">
                    <a:srgbClr val="C94546"/>
                  </a:gs>
                  <a:gs pos="65000">
                    <a:srgbClr val="E27575"/>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37" name="Freeform 50"/>
              <p:cNvSpPr/>
              <p:nvPr/>
            </p:nvSpPr>
            <p:spPr>
              <a:xfrm>
                <a:off x="3424789" y="2373897"/>
                <a:ext cx="785813" cy="762000"/>
              </a:xfrm>
              <a:custGeom>
                <a:avLst/>
                <a:gdLst>
                  <a:gd name="connsiteX0" fmla="*/ 458787 w 942975"/>
                  <a:gd name="connsiteY0" fmla="*/ 275530 h 914400"/>
                  <a:gd name="connsiteX1" fmla="*/ 341481 w 942975"/>
                  <a:gd name="connsiteY1" fmla="*/ 324120 h 914400"/>
                  <a:gd name="connsiteX2" fmla="*/ 341481 w 942975"/>
                  <a:gd name="connsiteY2" fmla="*/ 558732 h 914400"/>
                  <a:gd name="connsiteX3" fmla="*/ 458787 w 942975"/>
                  <a:gd name="connsiteY3" fmla="*/ 676038 h 914400"/>
                  <a:gd name="connsiteX4" fmla="*/ 576093 w 942975"/>
                  <a:gd name="connsiteY4" fmla="*/ 558732 h 914400"/>
                  <a:gd name="connsiteX5" fmla="*/ 576093 w 942975"/>
                  <a:gd name="connsiteY5" fmla="*/ 324120 h 914400"/>
                  <a:gd name="connsiteX6" fmla="*/ 458787 w 942975"/>
                  <a:gd name="connsiteY6" fmla="*/ 275530 h 914400"/>
                  <a:gd name="connsiteX7" fmla="*/ 471488 w 942975"/>
                  <a:gd name="connsiteY7" fmla="*/ 0 h 914400"/>
                  <a:gd name="connsiteX8" fmla="*/ 942975 w 942975"/>
                  <a:gd name="connsiteY8" fmla="*/ 457200 h 914400"/>
                  <a:gd name="connsiteX9" fmla="*/ 471488 w 942975"/>
                  <a:gd name="connsiteY9" fmla="*/ 914400 h 914400"/>
                  <a:gd name="connsiteX10" fmla="*/ 0 w 942975"/>
                  <a:gd name="connsiteY10"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975" h="914400">
                    <a:moveTo>
                      <a:pt x="458787" y="275530"/>
                    </a:moveTo>
                    <a:cubicBezTo>
                      <a:pt x="416331" y="275530"/>
                      <a:pt x="373874" y="291727"/>
                      <a:pt x="341481" y="324120"/>
                    </a:cubicBezTo>
                    <a:cubicBezTo>
                      <a:pt x="276694" y="388906"/>
                      <a:pt x="276694" y="493946"/>
                      <a:pt x="341481" y="558732"/>
                    </a:cubicBezTo>
                    <a:lnTo>
                      <a:pt x="458787" y="676038"/>
                    </a:lnTo>
                    <a:lnTo>
                      <a:pt x="576093" y="558732"/>
                    </a:lnTo>
                    <a:cubicBezTo>
                      <a:pt x="640880" y="493946"/>
                      <a:pt x="640880" y="388906"/>
                      <a:pt x="576093" y="324120"/>
                    </a:cubicBezTo>
                    <a:cubicBezTo>
                      <a:pt x="543700" y="291727"/>
                      <a:pt x="501244" y="275530"/>
                      <a:pt x="458787" y="275530"/>
                    </a:cubicBezTo>
                    <a:close/>
                    <a:moveTo>
                      <a:pt x="471488" y="0"/>
                    </a:moveTo>
                    <a:lnTo>
                      <a:pt x="942975" y="457200"/>
                    </a:lnTo>
                    <a:lnTo>
                      <a:pt x="471488" y="914400"/>
                    </a:lnTo>
                    <a:lnTo>
                      <a:pt x="0" y="457200"/>
                    </a:lnTo>
                    <a:close/>
                  </a:path>
                </a:pathLst>
              </a:custGeom>
              <a:solidFill>
                <a:srgbClr val="9A2D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38" name="TextBox 51"/>
              <p:cNvSpPr txBox="1"/>
              <p:nvPr/>
            </p:nvSpPr>
            <p:spPr>
              <a:xfrm>
                <a:off x="3424788" y="851193"/>
                <a:ext cx="785813" cy="442481"/>
              </a:xfrm>
              <a:prstGeom prst="rect">
                <a:avLst/>
              </a:prstGeom>
              <a:noFill/>
            </p:spPr>
            <p:txBody>
              <a:bodyPr wrap="square" rtlCol="0">
                <a:spAutoFit/>
              </a:bodyPr>
              <a:lstStyle/>
              <a:p>
                <a:pPr algn="ctr" defTabSz="514350"/>
                <a:r>
                  <a:rPr lang="en-US" sz="1350" b="1">
                    <a:solidFill>
                      <a:prstClr val="black"/>
                    </a:solidFill>
                    <a:latin typeface="Arial" panose="020B0604020202020204" pitchFamily="34" charset="0"/>
                  </a:rPr>
                  <a:t>03</a:t>
                </a:r>
              </a:p>
            </p:txBody>
          </p:sp>
          <p:sp>
            <p:nvSpPr>
              <p:cNvPr id="1048939" name="TextBox 52"/>
              <p:cNvSpPr txBox="1"/>
              <p:nvPr/>
            </p:nvSpPr>
            <p:spPr>
              <a:xfrm>
                <a:off x="2224142" y="445320"/>
                <a:ext cx="2401292" cy="340370"/>
              </a:xfrm>
              <a:prstGeom prst="rect">
                <a:avLst/>
              </a:prstGeom>
              <a:noFill/>
            </p:spPr>
            <p:txBody>
              <a:bodyPr wrap="square" rtlCol="0">
                <a:spAutoFit/>
              </a:bodyPr>
              <a:lstStyle/>
              <a:p>
                <a:pPr algn="ctr" defTabSz="514350"/>
                <a:endParaRPr lang="en-US" sz="900" b="1" dirty="0">
                  <a:solidFill>
                    <a:prstClr val="black"/>
                  </a:solidFill>
                  <a:latin typeface="Arial" panose="020B0604020202020204" pitchFamily="34" charset="0"/>
                </a:endParaRPr>
              </a:p>
            </p:txBody>
          </p:sp>
          <p:sp>
            <p:nvSpPr>
              <p:cNvPr id="1048940" name="TextBox 53"/>
              <p:cNvSpPr txBox="1"/>
              <p:nvPr/>
            </p:nvSpPr>
            <p:spPr>
              <a:xfrm>
                <a:off x="3147800" y="1598553"/>
                <a:ext cx="1304127" cy="884963"/>
              </a:xfrm>
              <a:prstGeom prst="rect">
                <a:avLst/>
              </a:prstGeom>
              <a:noFill/>
            </p:spPr>
            <p:txBody>
              <a:bodyPr wrap="square" rtlCol="0">
                <a:spAutoFit/>
              </a:bodyPr>
              <a:lstStyle/>
              <a:p>
                <a:pPr algn="ctr" defTabSz="514350"/>
                <a:r>
                  <a:rPr lang="en-US" sz="825" b="1" dirty="0" err="1">
                    <a:solidFill>
                      <a:prstClr val="black"/>
                    </a:solidFill>
                    <a:latin typeface="Arial" panose="020B0604020202020204" pitchFamily="34" charset="0"/>
                  </a:rPr>
                  <a:t>Pemberian</a:t>
                </a:r>
                <a:r>
                  <a:rPr lang="en-US" sz="825" b="1" dirty="0">
                    <a:solidFill>
                      <a:prstClr val="black"/>
                    </a:solidFill>
                    <a:latin typeface="Arial" panose="020B0604020202020204" pitchFamily="34" charset="0"/>
                  </a:rPr>
                  <a:t> NIB </a:t>
                </a:r>
                <a:r>
                  <a:rPr lang="en-US" sz="825" b="1" dirty="0" err="1">
                    <a:solidFill>
                      <a:prstClr val="black"/>
                    </a:solidFill>
                    <a:latin typeface="Arial" panose="020B0604020202020204" pitchFamily="34" charset="0"/>
                  </a:rPr>
                  <a:t>dan</a:t>
                </a:r>
                <a:r>
                  <a:rPr lang="en-US" sz="825" b="1" dirty="0">
                    <a:solidFill>
                      <a:prstClr val="black"/>
                    </a:solidFill>
                    <a:latin typeface="Arial" panose="020B0604020202020204" pitchFamily="34" charset="0"/>
                  </a:rPr>
                  <a:t> </a:t>
                </a:r>
                <a:r>
                  <a:rPr lang="en-US" sz="825" b="1" dirty="0" err="1">
                    <a:solidFill>
                      <a:prstClr val="black"/>
                    </a:solidFill>
                    <a:latin typeface="Arial" panose="020B0604020202020204" pitchFamily="34" charset="0"/>
                  </a:rPr>
                  <a:t>Pendaftaran</a:t>
                </a:r>
                <a:r>
                  <a:rPr lang="en-US" sz="825" b="1" dirty="0">
                    <a:solidFill>
                      <a:prstClr val="black"/>
                    </a:solidFill>
                    <a:latin typeface="Arial" panose="020B0604020202020204" pitchFamily="34" charset="0"/>
                  </a:rPr>
                  <a:t> </a:t>
                </a:r>
                <a:r>
                  <a:rPr lang="en-US" sz="825" b="1" dirty="0" err="1">
                    <a:solidFill>
                      <a:prstClr val="black"/>
                    </a:solidFill>
                    <a:latin typeface="Arial" panose="020B0604020202020204" pitchFamily="34" charset="0"/>
                  </a:rPr>
                  <a:t>Izin</a:t>
                </a:r>
                <a:r>
                  <a:rPr lang="en-US" sz="825" b="1" dirty="0">
                    <a:solidFill>
                      <a:prstClr val="black"/>
                    </a:solidFill>
                    <a:latin typeface="Arial" panose="020B0604020202020204" pitchFamily="34" charset="0"/>
                  </a:rPr>
                  <a:t> </a:t>
                </a:r>
                <a:r>
                  <a:rPr lang="en-US" sz="825" b="1" dirty="0" err="1">
                    <a:solidFill>
                      <a:prstClr val="black"/>
                    </a:solidFill>
                    <a:latin typeface="Arial" panose="020B0604020202020204" pitchFamily="34" charset="0"/>
                  </a:rPr>
                  <a:t>Dasar</a:t>
                </a:r>
                <a:endParaRPr lang="en-US" sz="825" b="1" dirty="0">
                  <a:solidFill>
                    <a:prstClr val="black"/>
                  </a:solidFill>
                  <a:latin typeface="Arial" panose="020B0604020202020204" pitchFamily="34" charset="0"/>
                </a:endParaRPr>
              </a:p>
            </p:txBody>
          </p:sp>
          <p:sp>
            <p:nvSpPr>
              <p:cNvPr id="1048941" name="Oval 54"/>
              <p:cNvSpPr/>
              <p:nvPr/>
            </p:nvSpPr>
            <p:spPr>
              <a:xfrm>
                <a:off x="3723582" y="3383769"/>
                <a:ext cx="211667" cy="211667"/>
              </a:xfrm>
              <a:prstGeom prst="ellipse">
                <a:avLst/>
              </a:prstGeom>
              <a:solidFill>
                <a:srgbClr val="9A2D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42" name="Freeform 57"/>
              <p:cNvSpPr/>
              <p:nvPr/>
            </p:nvSpPr>
            <p:spPr>
              <a:xfrm flipV="1">
                <a:off x="4709319" y="3845165"/>
                <a:ext cx="785813" cy="762000"/>
              </a:xfrm>
              <a:custGeom>
                <a:avLst/>
                <a:gdLst>
                  <a:gd name="connsiteX0" fmla="*/ 458787 w 942975"/>
                  <a:gd name="connsiteY0" fmla="*/ 275530 h 914400"/>
                  <a:gd name="connsiteX1" fmla="*/ 341481 w 942975"/>
                  <a:gd name="connsiteY1" fmla="*/ 324120 h 914400"/>
                  <a:gd name="connsiteX2" fmla="*/ 341481 w 942975"/>
                  <a:gd name="connsiteY2" fmla="*/ 558732 h 914400"/>
                  <a:gd name="connsiteX3" fmla="*/ 458787 w 942975"/>
                  <a:gd name="connsiteY3" fmla="*/ 676038 h 914400"/>
                  <a:gd name="connsiteX4" fmla="*/ 576093 w 942975"/>
                  <a:gd name="connsiteY4" fmla="*/ 558732 h 914400"/>
                  <a:gd name="connsiteX5" fmla="*/ 576093 w 942975"/>
                  <a:gd name="connsiteY5" fmla="*/ 324120 h 914400"/>
                  <a:gd name="connsiteX6" fmla="*/ 458787 w 942975"/>
                  <a:gd name="connsiteY6" fmla="*/ 275530 h 914400"/>
                  <a:gd name="connsiteX7" fmla="*/ 471488 w 942975"/>
                  <a:gd name="connsiteY7" fmla="*/ 0 h 914400"/>
                  <a:gd name="connsiteX8" fmla="*/ 942975 w 942975"/>
                  <a:gd name="connsiteY8" fmla="*/ 457200 h 914400"/>
                  <a:gd name="connsiteX9" fmla="*/ 471488 w 942975"/>
                  <a:gd name="connsiteY9" fmla="*/ 914400 h 914400"/>
                  <a:gd name="connsiteX10" fmla="*/ 0 w 942975"/>
                  <a:gd name="connsiteY10"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975" h="914400">
                    <a:moveTo>
                      <a:pt x="458787" y="275530"/>
                    </a:moveTo>
                    <a:cubicBezTo>
                      <a:pt x="416331" y="275530"/>
                      <a:pt x="373874" y="291727"/>
                      <a:pt x="341481" y="324120"/>
                    </a:cubicBezTo>
                    <a:cubicBezTo>
                      <a:pt x="276694" y="388906"/>
                      <a:pt x="276694" y="493946"/>
                      <a:pt x="341481" y="558732"/>
                    </a:cubicBezTo>
                    <a:lnTo>
                      <a:pt x="458787" y="676038"/>
                    </a:lnTo>
                    <a:lnTo>
                      <a:pt x="576093" y="558732"/>
                    </a:lnTo>
                    <a:cubicBezTo>
                      <a:pt x="640880" y="493946"/>
                      <a:pt x="640880" y="388906"/>
                      <a:pt x="576093" y="324120"/>
                    </a:cubicBezTo>
                    <a:cubicBezTo>
                      <a:pt x="543700" y="291727"/>
                      <a:pt x="501244" y="275530"/>
                      <a:pt x="458787" y="275530"/>
                    </a:cubicBezTo>
                    <a:close/>
                    <a:moveTo>
                      <a:pt x="471488" y="0"/>
                    </a:moveTo>
                    <a:lnTo>
                      <a:pt x="942975" y="457200"/>
                    </a:lnTo>
                    <a:lnTo>
                      <a:pt x="471488" y="914400"/>
                    </a:lnTo>
                    <a:lnTo>
                      <a:pt x="0" y="457200"/>
                    </a:lnTo>
                    <a:close/>
                  </a:path>
                </a:pathLst>
              </a:custGeom>
              <a:solidFill>
                <a:srgbClr val="6C5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43" name="TextBox 59"/>
              <p:cNvSpPr txBox="1"/>
              <p:nvPr/>
            </p:nvSpPr>
            <p:spPr>
              <a:xfrm>
                <a:off x="4241532" y="4570846"/>
                <a:ext cx="1804395" cy="493726"/>
              </a:xfrm>
              <a:prstGeom prst="rect">
                <a:avLst/>
              </a:prstGeom>
              <a:noFill/>
            </p:spPr>
            <p:txBody>
              <a:bodyPr wrap="square" rtlCol="0">
                <a:spAutoFit/>
              </a:bodyPr>
              <a:lstStyle/>
              <a:p>
                <a:pPr algn="ctr" defTabSz="514350"/>
                <a:r>
                  <a:rPr lang="en-US" sz="788" b="1" dirty="0">
                    <a:solidFill>
                      <a:prstClr val="black"/>
                    </a:solidFill>
                    <a:latin typeface="Arial" panose="020B0604020202020204" pitchFamily="34" charset="0"/>
                  </a:rPr>
                  <a:t>KOMITMEN &amp; </a:t>
                </a:r>
                <a:r>
                  <a:rPr lang="en-US" sz="788" b="1" i="1" dirty="0">
                    <a:solidFill>
                      <a:prstClr val="black"/>
                    </a:solidFill>
                    <a:latin typeface="Arial" panose="020B0604020202020204" pitchFamily="34" charset="0"/>
                  </a:rPr>
                  <a:t>COMPLIANCE</a:t>
                </a:r>
              </a:p>
            </p:txBody>
          </p:sp>
          <p:sp>
            <p:nvSpPr>
              <p:cNvPr id="1048944" name="TextBox 60"/>
              <p:cNvSpPr txBox="1"/>
              <p:nvPr/>
            </p:nvSpPr>
            <p:spPr>
              <a:xfrm>
                <a:off x="4409563" y="4925616"/>
                <a:ext cx="1392628" cy="1072166"/>
              </a:xfrm>
              <a:prstGeom prst="rect">
                <a:avLst/>
              </a:prstGeom>
              <a:noFill/>
            </p:spPr>
            <p:txBody>
              <a:bodyPr wrap="square" rtlCol="0">
                <a:spAutoFit/>
              </a:bodyPr>
              <a:lstStyle/>
              <a:p>
                <a:pPr algn="ctr" defTabSz="514350"/>
                <a:r>
                  <a:rPr lang="en-US" sz="825" b="1" dirty="0" err="1">
                    <a:solidFill>
                      <a:prstClr val="black"/>
                    </a:solidFill>
                    <a:latin typeface="Arial" panose="020B0604020202020204" pitchFamily="34" charset="0"/>
                  </a:rPr>
                  <a:t>Pemenuhan</a:t>
                </a:r>
                <a:r>
                  <a:rPr lang="en-US" sz="825" b="1" dirty="0">
                    <a:solidFill>
                      <a:prstClr val="black"/>
                    </a:solidFill>
                    <a:latin typeface="Arial" panose="020B0604020202020204" pitchFamily="34" charset="0"/>
                  </a:rPr>
                  <a:t> </a:t>
                </a:r>
                <a:r>
                  <a:rPr lang="en-US" sz="825" b="1" dirty="0" err="1">
                    <a:solidFill>
                      <a:prstClr val="black"/>
                    </a:solidFill>
                    <a:latin typeface="Arial" panose="020B0604020202020204" pitchFamily="34" charset="0"/>
                  </a:rPr>
                  <a:t>Standar</a:t>
                </a:r>
                <a:r>
                  <a:rPr lang="en-US" sz="825" b="1" dirty="0">
                    <a:solidFill>
                      <a:prstClr val="black"/>
                    </a:solidFill>
                    <a:latin typeface="Arial" panose="020B0604020202020204" pitchFamily="34" charset="0"/>
                  </a:rPr>
                  <a:t> </a:t>
                </a:r>
                <a:r>
                  <a:rPr lang="en-US" sz="825" b="1" dirty="0" err="1">
                    <a:solidFill>
                      <a:prstClr val="black"/>
                    </a:solidFill>
                    <a:latin typeface="Arial" panose="020B0604020202020204" pitchFamily="34" charset="0"/>
                  </a:rPr>
                  <a:t>Lingkungan</a:t>
                </a:r>
                <a:r>
                  <a:rPr lang="en-US" sz="825" b="1" dirty="0">
                    <a:solidFill>
                      <a:prstClr val="black"/>
                    </a:solidFill>
                    <a:latin typeface="Arial" panose="020B0604020202020204" pitchFamily="34" charset="0"/>
                  </a:rPr>
                  <a:t>, </a:t>
                </a:r>
                <a:r>
                  <a:rPr lang="en-US" sz="825" b="1" dirty="0" err="1">
                    <a:solidFill>
                      <a:prstClr val="black"/>
                    </a:solidFill>
                    <a:latin typeface="Arial" panose="020B0604020202020204" pitchFamily="34" charset="0"/>
                  </a:rPr>
                  <a:t>Bangunan</a:t>
                </a:r>
                <a:r>
                  <a:rPr lang="en-US" sz="825" b="1" dirty="0">
                    <a:solidFill>
                      <a:prstClr val="black"/>
                    </a:solidFill>
                    <a:latin typeface="Arial" panose="020B0604020202020204" pitchFamily="34" charset="0"/>
                  </a:rPr>
                  <a:t>, &amp; SLF</a:t>
                </a:r>
              </a:p>
            </p:txBody>
          </p:sp>
          <p:sp>
            <p:nvSpPr>
              <p:cNvPr id="1048945" name="Oval 61"/>
              <p:cNvSpPr/>
              <p:nvPr/>
            </p:nvSpPr>
            <p:spPr>
              <a:xfrm flipV="1">
                <a:off x="4986844" y="3383769"/>
                <a:ext cx="211667" cy="211667"/>
              </a:xfrm>
              <a:prstGeom prst="ellipse">
                <a:avLst/>
              </a:prstGeom>
              <a:solidFill>
                <a:srgbClr val="6C5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46" name="Freeform 62"/>
              <p:cNvSpPr/>
              <p:nvPr/>
            </p:nvSpPr>
            <p:spPr>
              <a:xfrm rot="5400000" flipV="1">
                <a:off x="5940398" y="1311339"/>
                <a:ext cx="2281135" cy="1196980"/>
              </a:xfrm>
              <a:custGeom>
                <a:avLst/>
                <a:gdLst>
                  <a:gd name="connsiteX0" fmla="*/ 0 w 2684485"/>
                  <a:gd name="connsiteY0" fmla="*/ 0 h 1261213"/>
                  <a:gd name="connsiteX1" fmla="*/ 0 w 2684485"/>
                  <a:gd name="connsiteY1" fmla="*/ 1261213 h 1261213"/>
                  <a:gd name="connsiteX2" fmla="*/ 2684485 w 2684485"/>
                  <a:gd name="connsiteY2" fmla="*/ 366497 h 1261213"/>
                  <a:gd name="connsiteX3" fmla="*/ 2317987 w 2684485"/>
                  <a:gd name="connsiteY3" fmla="*/ 0 h 1261213"/>
                  <a:gd name="connsiteX4" fmla="*/ 0 w 2684485"/>
                  <a:gd name="connsiteY4" fmla="*/ 0 h 1261213"/>
                  <a:gd name="connsiteX0" fmla="*/ 0 w 2317987"/>
                  <a:gd name="connsiteY0" fmla="*/ 0 h 1261213"/>
                  <a:gd name="connsiteX1" fmla="*/ 0 w 2317987"/>
                  <a:gd name="connsiteY1" fmla="*/ 1261213 h 1261213"/>
                  <a:gd name="connsiteX2" fmla="*/ 1963946 w 2317987"/>
                  <a:gd name="connsiteY2" fmla="*/ 607797 h 1261213"/>
                  <a:gd name="connsiteX3" fmla="*/ 2317987 w 2317987"/>
                  <a:gd name="connsiteY3" fmla="*/ 0 h 1261213"/>
                  <a:gd name="connsiteX4" fmla="*/ 0 w 2317987"/>
                  <a:gd name="connsiteY4" fmla="*/ 0 h 126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987" h="1261213">
                    <a:moveTo>
                      <a:pt x="0" y="0"/>
                    </a:moveTo>
                    <a:lnTo>
                      <a:pt x="0" y="1261213"/>
                    </a:lnTo>
                    <a:lnTo>
                      <a:pt x="1963946" y="607797"/>
                    </a:lnTo>
                    <a:lnTo>
                      <a:pt x="2317987" y="0"/>
                    </a:lnTo>
                    <a:lnTo>
                      <a:pt x="0" y="0"/>
                    </a:lnTo>
                    <a:close/>
                  </a:path>
                </a:pathLst>
              </a:custGeom>
              <a:gradFill flip="none" rotWithShape="1">
                <a:gsLst>
                  <a:gs pos="24000">
                    <a:schemeClr val="bg2">
                      <a:lumMod val="25000"/>
                    </a:schemeClr>
                  </a:gs>
                  <a:gs pos="99000">
                    <a:schemeClr val="accent3">
                      <a:lumMod val="40000"/>
                      <a:lumOff val="60000"/>
                    </a:schemeClr>
                  </a:gs>
                </a:gsLst>
                <a:lin ang="8100000" scaled="1"/>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47" name="Pentagon 63"/>
              <p:cNvSpPr/>
              <p:nvPr/>
            </p:nvSpPr>
            <p:spPr>
              <a:xfrm rot="5400000" flipV="1">
                <a:off x="5265778" y="1356440"/>
                <a:ext cx="2459736" cy="1327707"/>
              </a:xfrm>
              <a:prstGeom prst="homePlate">
                <a:avLst/>
              </a:prstGeom>
              <a:gradFill flip="none" rotWithShape="1">
                <a:gsLst>
                  <a:gs pos="33000">
                    <a:srgbClr val="65B8A0"/>
                  </a:gs>
                  <a:gs pos="65000">
                    <a:srgbClr val="8ECCB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48" name="Freeform 64"/>
              <p:cNvSpPr/>
              <p:nvPr/>
            </p:nvSpPr>
            <p:spPr>
              <a:xfrm>
                <a:off x="6110740" y="2373897"/>
                <a:ext cx="785813" cy="762000"/>
              </a:xfrm>
              <a:custGeom>
                <a:avLst/>
                <a:gdLst>
                  <a:gd name="connsiteX0" fmla="*/ 458787 w 942975"/>
                  <a:gd name="connsiteY0" fmla="*/ 275530 h 914400"/>
                  <a:gd name="connsiteX1" fmla="*/ 341481 w 942975"/>
                  <a:gd name="connsiteY1" fmla="*/ 324120 h 914400"/>
                  <a:gd name="connsiteX2" fmla="*/ 341481 w 942975"/>
                  <a:gd name="connsiteY2" fmla="*/ 558732 h 914400"/>
                  <a:gd name="connsiteX3" fmla="*/ 458787 w 942975"/>
                  <a:gd name="connsiteY3" fmla="*/ 676038 h 914400"/>
                  <a:gd name="connsiteX4" fmla="*/ 576093 w 942975"/>
                  <a:gd name="connsiteY4" fmla="*/ 558732 h 914400"/>
                  <a:gd name="connsiteX5" fmla="*/ 576093 w 942975"/>
                  <a:gd name="connsiteY5" fmla="*/ 324120 h 914400"/>
                  <a:gd name="connsiteX6" fmla="*/ 458787 w 942975"/>
                  <a:gd name="connsiteY6" fmla="*/ 275530 h 914400"/>
                  <a:gd name="connsiteX7" fmla="*/ 471488 w 942975"/>
                  <a:gd name="connsiteY7" fmla="*/ 0 h 914400"/>
                  <a:gd name="connsiteX8" fmla="*/ 942975 w 942975"/>
                  <a:gd name="connsiteY8" fmla="*/ 457200 h 914400"/>
                  <a:gd name="connsiteX9" fmla="*/ 471488 w 942975"/>
                  <a:gd name="connsiteY9" fmla="*/ 914400 h 914400"/>
                  <a:gd name="connsiteX10" fmla="*/ 0 w 942975"/>
                  <a:gd name="connsiteY10"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975" h="914400">
                    <a:moveTo>
                      <a:pt x="458787" y="275530"/>
                    </a:moveTo>
                    <a:cubicBezTo>
                      <a:pt x="416331" y="275530"/>
                      <a:pt x="373874" y="291727"/>
                      <a:pt x="341481" y="324120"/>
                    </a:cubicBezTo>
                    <a:cubicBezTo>
                      <a:pt x="276694" y="388906"/>
                      <a:pt x="276694" y="493946"/>
                      <a:pt x="341481" y="558732"/>
                    </a:cubicBezTo>
                    <a:lnTo>
                      <a:pt x="458787" y="676038"/>
                    </a:lnTo>
                    <a:lnTo>
                      <a:pt x="576093" y="558732"/>
                    </a:lnTo>
                    <a:cubicBezTo>
                      <a:pt x="640880" y="493946"/>
                      <a:pt x="640880" y="388906"/>
                      <a:pt x="576093" y="324120"/>
                    </a:cubicBezTo>
                    <a:cubicBezTo>
                      <a:pt x="543700" y="291727"/>
                      <a:pt x="501244" y="275530"/>
                      <a:pt x="458787" y="275530"/>
                    </a:cubicBezTo>
                    <a:close/>
                    <a:moveTo>
                      <a:pt x="471488" y="0"/>
                    </a:moveTo>
                    <a:lnTo>
                      <a:pt x="942975" y="457200"/>
                    </a:lnTo>
                    <a:lnTo>
                      <a:pt x="471488" y="914400"/>
                    </a:lnTo>
                    <a:lnTo>
                      <a:pt x="0" y="457200"/>
                    </a:lnTo>
                    <a:close/>
                  </a:path>
                </a:pathLst>
              </a:custGeom>
              <a:solidFill>
                <a:srgbClr val="438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49" name="TextBox 65"/>
              <p:cNvSpPr txBox="1"/>
              <p:nvPr/>
            </p:nvSpPr>
            <p:spPr>
              <a:xfrm>
                <a:off x="6110740" y="851193"/>
                <a:ext cx="785813" cy="442481"/>
              </a:xfrm>
              <a:prstGeom prst="rect">
                <a:avLst/>
              </a:prstGeom>
              <a:noFill/>
            </p:spPr>
            <p:txBody>
              <a:bodyPr wrap="square" rtlCol="0">
                <a:spAutoFit/>
              </a:bodyPr>
              <a:lstStyle/>
              <a:p>
                <a:pPr algn="ctr" defTabSz="514350"/>
                <a:r>
                  <a:rPr lang="en-US" sz="1350" b="1">
                    <a:solidFill>
                      <a:prstClr val="black"/>
                    </a:solidFill>
                    <a:latin typeface="Arial" panose="020B0604020202020204" pitchFamily="34" charset="0"/>
                  </a:rPr>
                  <a:t>05</a:t>
                </a:r>
              </a:p>
            </p:txBody>
          </p:sp>
          <p:sp>
            <p:nvSpPr>
              <p:cNvPr id="1048950" name="TextBox 66"/>
              <p:cNvSpPr txBox="1"/>
              <p:nvPr/>
            </p:nvSpPr>
            <p:spPr>
              <a:xfrm>
                <a:off x="5988775" y="1232559"/>
                <a:ext cx="994979" cy="340370"/>
              </a:xfrm>
              <a:prstGeom prst="rect">
                <a:avLst/>
              </a:prstGeom>
              <a:noFill/>
            </p:spPr>
            <p:txBody>
              <a:bodyPr wrap="square" rtlCol="0">
                <a:spAutoFit/>
              </a:bodyPr>
              <a:lstStyle/>
              <a:p>
                <a:pPr algn="ctr" defTabSz="514350"/>
                <a:r>
                  <a:rPr lang="en-US" sz="900" b="1" dirty="0">
                    <a:solidFill>
                      <a:prstClr val="black"/>
                    </a:solidFill>
                    <a:latin typeface="Arial" panose="020B0604020202020204" pitchFamily="34" charset="0"/>
                  </a:rPr>
                  <a:t>USAHA</a:t>
                </a:r>
              </a:p>
            </p:txBody>
          </p:sp>
          <p:sp>
            <p:nvSpPr>
              <p:cNvPr id="1048951" name="TextBox 67"/>
              <p:cNvSpPr txBox="1"/>
              <p:nvPr/>
            </p:nvSpPr>
            <p:spPr>
              <a:xfrm>
                <a:off x="5802191" y="1672221"/>
                <a:ext cx="1339539" cy="672516"/>
              </a:xfrm>
              <a:prstGeom prst="rect">
                <a:avLst/>
              </a:prstGeom>
              <a:noFill/>
            </p:spPr>
            <p:txBody>
              <a:bodyPr wrap="square" rtlCol="0">
                <a:spAutoFit/>
              </a:bodyPr>
              <a:lstStyle/>
              <a:p>
                <a:pPr algn="ctr" defTabSz="514350"/>
                <a:r>
                  <a:rPr lang="en-US" sz="788" b="1" dirty="0" err="1">
                    <a:solidFill>
                      <a:prstClr val="black"/>
                    </a:solidFill>
                    <a:latin typeface="Arial" panose="020B0604020202020204" pitchFamily="34" charset="0"/>
                  </a:rPr>
                  <a:t>Penerbitan</a:t>
                </a:r>
                <a:r>
                  <a:rPr lang="en-US" sz="788" b="1" dirty="0">
                    <a:solidFill>
                      <a:prstClr val="black"/>
                    </a:solidFill>
                    <a:latin typeface="Arial" panose="020B0604020202020204" pitchFamily="34" charset="0"/>
                  </a:rPr>
                  <a:t> </a:t>
                </a:r>
                <a:r>
                  <a:rPr lang="en-US" sz="788" b="1" dirty="0" err="1">
                    <a:solidFill>
                      <a:prstClr val="black"/>
                    </a:solidFill>
                    <a:latin typeface="Arial" panose="020B0604020202020204" pitchFamily="34" charset="0"/>
                  </a:rPr>
                  <a:t>Izin</a:t>
                </a:r>
                <a:r>
                  <a:rPr lang="en-US" sz="788" b="1" dirty="0">
                    <a:solidFill>
                      <a:prstClr val="black"/>
                    </a:solidFill>
                    <a:latin typeface="Arial" panose="020B0604020202020204" pitchFamily="34" charset="0"/>
                  </a:rPr>
                  <a:t> Usaha </a:t>
                </a:r>
                <a:r>
                  <a:rPr lang="en-US" sz="788" b="1" dirty="0" err="1">
                    <a:solidFill>
                      <a:prstClr val="black"/>
                    </a:solidFill>
                    <a:latin typeface="Arial" panose="020B0604020202020204" pitchFamily="34" charset="0"/>
                  </a:rPr>
                  <a:t>Sektoral</a:t>
                </a:r>
                <a:endParaRPr lang="en-US" sz="788" b="1" dirty="0">
                  <a:solidFill>
                    <a:prstClr val="black"/>
                  </a:solidFill>
                  <a:latin typeface="Arial" panose="020B0604020202020204" pitchFamily="34" charset="0"/>
                </a:endParaRPr>
              </a:p>
              <a:p>
                <a:pPr algn="ctr" defTabSz="514350"/>
                <a:r>
                  <a:rPr lang="en-US" sz="788" b="1" dirty="0">
                    <a:solidFill>
                      <a:prstClr val="black"/>
                    </a:solidFill>
                    <a:latin typeface="Arial" panose="020B0604020202020204" pitchFamily="34" charset="0"/>
                  </a:rPr>
                  <a:t>(</a:t>
                </a:r>
                <a:r>
                  <a:rPr lang="en-US" sz="788" b="1" dirty="0" err="1">
                    <a:solidFill>
                      <a:prstClr val="black"/>
                    </a:solidFill>
                    <a:latin typeface="Arial" panose="020B0604020202020204" pitchFamily="34" charset="0"/>
                  </a:rPr>
                  <a:t>Otomatis</a:t>
                </a:r>
                <a:r>
                  <a:rPr lang="en-US" sz="788" b="1" dirty="0">
                    <a:solidFill>
                      <a:prstClr val="black"/>
                    </a:solidFill>
                    <a:latin typeface="Arial" panose="020B0604020202020204" pitchFamily="34" charset="0"/>
                  </a:rPr>
                  <a:t>)</a:t>
                </a:r>
              </a:p>
            </p:txBody>
          </p:sp>
          <p:sp>
            <p:nvSpPr>
              <p:cNvPr id="1048952" name="Oval 68"/>
              <p:cNvSpPr/>
              <p:nvPr/>
            </p:nvSpPr>
            <p:spPr>
              <a:xfrm>
                <a:off x="6399329" y="3383769"/>
                <a:ext cx="211667" cy="211667"/>
              </a:xfrm>
              <a:prstGeom prst="ellipse">
                <a:avLst/>
              </a:prstGeom>
              <a:solidFill>
                <a:srgbClr val="438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53" name="Freeform 71"/>
              <p:cNvSpPr/>
              <p:nvPr/>
            </p:nvSpPr>
            <p:spPr>
              <a:xfrm flipV="1">
                <a:off x="7592174" y="3845165"/>
                <a:ext cx="785813" cy="762000"/>
              </a:xfrm>
              <a:custGeom>
                <a:avLst/>
                <a:gdLst>
                  <a:gd name="connsiteX0" fmla="*/ 458787 w 942975"/>
                  <a:gd name="connsiteY0" fmla="*/ 275530 h 914400"/>
                  <a:gd name="connsiteX1" fmla="*/ 341481 w 942975"/>
                  <a:gd name="connsiteY1" fmla="*/ 324120 h 914400"/>
                  <a:gd name="connsiteX2" fmla="*/ 341481 w 942975"/>
                  <a:gd name="connsiteY2" fmla="*/ 558732 h 914400"/>
                  <a:gd name="connsiteX3" fmla="*/ 458787 w 942975"/>
                  <a:gd name="connsiteY3" fmla="*/ 676038 h 914400"/>
                  <a:gd name="connsiteX4" fmla="*/ 576093 w 942975"/>
                  <a:gd name="connsiteY4" fmla="*/ 558732 h 914400"/>
                  <a:gd name="connsiteX5" fmla="*/ 576093 w 942975"/>
                  <a:gd name="connsiteY5" fmla="*/ 324120 h 914400"/>
                  <a:gd name="connsiteX6" fmla="*/ 458787 w 942975"/>
                  <a:gd name="connsiteY6" fmla="*/ 275530 h 914400"/>
                  <a:gd name="connsiteX7" fmla="*/ 471488 w 942975"/>
                  <a:gd name="connsiteY7" fmla="*/ 0 h 914400"/>
                  <a:gd name="connsiteX8" fmla="*/ 942975 w 942975"/>
                  <a:gd name="connsiteY8" fmla="*/ 457200 h 914400"/>
                  <a:gd name="connsiteX9" fmla="*/ 471488 w 942975"/>
                  <a:gd name="connsiteY9" fmla="*/ 914400 h 914400"/>
                  <a:gd name="connsiteX10" fmla="*/ 0 w 942975"/>
                  <a:gd name="connsiteY10"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975" h="914400">
                    <a:moveTo>
                      <a:pt x="458787" y="275530"/>
                    </a:moveTo>
                    <a:cubicBezTo>
                      <a:pt x="416331" y="275530"/>
                      <a:pt x="373874" y="291727"/>
                      <a:pt x="341481" y="324120"/>
                    </a:cubicBezTo>
                    <a:cubicBezTo>
                      <a:pt x="276694" y="388906"/>
                      <a:pt x="276694" y="493946"/>
                      <a:pt x="341481" y="558732"/>
                    </a:cubicBezTo>
                    <a:lnTo>
                      <a:pt x="458787" y="676038"/>
                    </a:lnTo>
                    <a:lnTo>
                      <a:pt x="576093" y="558732"/>
                    </a:lnTo>
                    <a:cubicBezTo>
                      <a:pt x="640880" y="493946"/>
                      <a:pt x="640880" y="388906"/>
                      <a:pt x="576093" y="324120"/>
                    </a:cubicBezTo>
                    <a:cubicBezTo>
                      <a:pt x="543700" y="291727"/>
                      <a:pt x="501244" y="275530"/>
                      <a:pt x="458787" y="275530"/>
                    </a:cubicBezTo>
                    <a:close/>
                    <a:moveTo>
                      <a:pt x="471488" y="0"/>
                    </a:moveTo>
                    <a:lnTo>
                      <a:pt x="942975" y="457200"/>
                    </a:lnTo>
                    <a:lnTo>
                      <a:pt x="471488" y="914400"/>
                    </a:lnTo>
                    <a:lnTo>
                      <a:pt x="0" y="457200"/>
                    </a:lnTo>
                    <a:close/>
                  </a:path>
                </a:pathLst>
              </a:custGeom>
              <a:solidFill>
                <a:srgbClr val="6C5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54" name="TextBox 73"/>
              <p:cNvSpPr txBox="1"/>
              <p:nvPr/>
            </p:nvSpPr>
            <p:spPr>
              <a:xfrm>
                <a:off x="7021680" y="4523346"/>
                <a:ext cx="1898087" cy="672516"/>
              </a:xfrm>
              <a:prstGeom prst="rect">
                <a:avLst/>
              </a:prstGeom>
              <a:noFill/>
            </p:spPr>
            <p:txBody>
              <a:bodyPr wrap="square" rtlCol="0">
                <a:spAutoFit/>
              </a:bodyPr>
              <a:lstStyle/>
              <a:p>
                <a:pPr algn="ctr" defTabSz="514350"/>
                <a:r>
                  <a:rPr lang="en-US" sz="788" b="1" dirty="0">
                    <a:solidFill>
                      <a:prstClr val="black"/>
                    </a:solidFill>
                    <a:latin typeface="Arial" panose="020B0604020202020204" pitchFamily="34" charset="0"/>
                  </a:rPr>
                  <a:t>KOMITMEN &amp; </a:t>
                </a:r>
                <a:r>
                  <a:rPr lang="en-US" sz="788" b="1" i="1" dirty="0">
                    <a:solidFill>
                      <a:prstClr val="black"/>
                    </a:solidFill>
                    <a:latin typeface="Arial" panose="020B0604020202020204" pitchFamily="34" charset="0"/>
                  </a:rPr>
                  <a:t>COMPLIANCE </a:t>
                </a:r>
              </a:p>
              <a:p>
                <a:pPr algn="ctr" defTabSz="514350"/>
                <a:r>
                  <a:rPr lang="en-US" sz="788" b="1" dirty="0">
                    <a:solidFill>
                      <a:prstClr val="black"/>
                    </a:solidFill>
                    <a:latin typeface="Arial" panose="020B0604020202020204" pitchFamily="34" charset="0"/>
                  </a:rPr>
                  <a:t>IZIN KOMERSIAL</a:t>
                </a:r>
              </a:p>
            </p:txBody>
          </p:sp>
          <p:sp>
            <p:nvSpPr>
              <p:cNvPr id="1048955" name="TextBox 74"/>
              <p:cNvSpPr txBox="1"/>
              <p:nvPr/>
            </p:nvSpPr>
            <p:spPr>
              <a:xfrm>
                <a:off x="7104716" y="5181997"/>
                <a:ext cx="1774791" cy="510556"/>
              </a:xfrm>
              <a:prstGeom prst="rect">
                <a:avLst/>
              </a:prstGeom>
              <a:noFill/>
            </p:spPr>
            <p:txBody>
              <a:bodyPr wrap="square" rtlCol="0">
                <a:spAutoFit/>
              </a:bodyPr>
              <a:lstStyle/>
              <a:p>
                <a:pPr algn="ctr" defTabSz="514350"/>
                <a:r>
                  <a:rPr lang="en-US" sz="825" b="1" dirty="0" err="1">
                    <a:solidFill>
                      <a:prstClr val="black"/>
                    </a:solidFill>
                    <a:latin typeface="Arial" panose="020B0604020202020204" pitchFamily="34" charset="0"/>
                  </a:rPr>
                  <a:t>Pemenuhan</a:t>
                </a:r>
                <a:r>
                  <a:rPr lang="en-US" sz="825" b="1" dirty="0">
                    <a:solidFill>
                      <a:prstClr val="black"/>
                    </a:solidFill>
                    <a:latin typeface="Arial" panose="020B0604020202020204" pitchFamily="34" charset="0"/>
                  </a:rPr>
                  <a:t> </a:t>
                </a:r>
                <a:r>
                  <a:rPr lang="en-US" sz="825" b="1" dirty="0" err="1">
                    <a:solidFill>
                      <a:prstClr val="black"/>
                    </a:solidFill>
                    <a:latin typeface="Arial" panose="020B0604020202020204" pitchFamily="34" charset="0"/>
                  </a:rPr>
                  <a:t>Standar</a:t>
                </a:r>
                <a:r>
                  <a:rPr lang="en-US" sz="825" b="1" dirty="0">
                    <a:solidFill>
                      <a:prstClr val="black"/>
                    </a:solidFill>
                    <a:latin typeface="Arial" panose="020B0604020202020204" pitchFamily="34" charset="0"/>
                  </a:rPr>
                  <a:t>/ </a:t>
                </a:r>
                <a:r>
                  <a:rPr lang="en-US" sz="825" b="1" dirty="0" err="1">
                    <a:solidFill>
                      <a:prstClr val="black"/>
                    </a:solidFill>
                    <a:latin typeface="Arial" panose="020B0604020202020204" pitchFamily="34" charset="0"/>
                  </a:rPr>
                  <a:t>Sertifikasi</a:t>
                </a:r>
                <a:endParaRPr lang="en-US" sz="825" b="1" dirty="0">
                  <a:solidFill>
                    <a:prstClr val="black"/>
                  </a:solidFill>
                  <a:latin typeface="Arial" panose="020B0604020202020204" pitchFamily="34" charset="0"/>
                </a:endParaRPr>
              </a:p>
            </p:txBody>
          </p:sp>
          <p:sp>
            <p:nvSpPr>
              <p:cNvPr id="1048956" name="Oval 75"/>
              <p:cNvSpPr/>
              <p:nvPr/>
            </p:nvSpPr>
            <p:spPr>
              <a:xfrm flipV="1">
                <a:off x="7894368" y="3383769"/>
                <a:ext cx="211667" cy="211667"/>
              </a:xfrm>
              <a:prstGeom prst="ellipse">
                <a:avLst/>
              </a:prstGeom>
              <a:solidFill>
                <a:srgbClr val="6C5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57" name="Freeform 76"/>
              <p:cNvSpPr/>
              <p:nvPr/>
            </p:nvSpPr>
            <p:spPr>
              <a:xfrm rot="5400000" flipV="1">
                <a:off x="8792289" y="1336350"/>
                <a:ext cx="2281135" cy="1196980"/>
              </a:xfrm>
              <a:custGeom>
                <a:avLst/>
                <a:gdLst>
                  <a:gd name="connsiteX0" fmla="*/ 0 w 2684485"/>
                  <a:gd name="connsiteY0" fmla="*/ 0 h 1261213"/>
                  <a:gd name="connsiteX1" fmla="*/ 0 w 2684485"/>
                  <a:gd name="connsiteY1" fmla="*/ 1261213 h 1261213"/>
                  <a:gd name="connsiteX2" fmla="*/ 2684485 w 2684485"/>
                  <a:gd name="connsiteY2" fmla="*/ 366497 h 1261213"/>
                  <a:gd name="connsiteX3" fmla="*/ 2317987 w 2684485"/>
                  <a:gd name="connsiteY3" fmla="*/ 0 h 1261213"/>
                  <a:gd name="connsiteX4" fmla="*/ 0 w 2684485"/>
                  <a:gd name="connsiteY4" fmla="*/ 0 h 1261213"/>
                  <a:gd name="connsiteX0" fmla="*/ 0 w 2317987"/>
                  <a:gd name="connsiteY0" fmla="*/ 0 h 1261213"/>
                  <a:gd name="connsiteX1" fmla="*/ 0 w 2317987"/>
                  <a:gd name="connsiteY1" fmla="*/ 1261213 h 1261213"/>
                  <a:gd name="connsiteX2" fmla="*/ 1963946 w 2317987"/>
                  <a:gd name="connsiteY2" fmla="*/ 607797 h 1261213"/>
                  <a:gd name="connsiteX3" fmla="*/ 2317987 w 2317987"/>
                  <a:gd name="connsiteY3" fmla="*/ 0 h 1261213"/>
                  <a:gd name="connsiteX4" fmla="*/ 0 w 2317987"/>
                  <a:gd name="connsiteY4" fmla="*/ 0 h 1261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987" h="1261213">
                    <a:moveTo>
                      <a:pt x="0" y="0"/>
                    </a:moveTo>
                    <a:lnTo>
                      <a:pt x="0" y="1261213"/>
                    </a:lnTo>
                    <a:lnTo>
                      <a:pt x="1963946" y="607797"/>
                    </a:lnTo>
                    <a:lnTo>
                      <a:pt x="2317987" y="0"/>
                    </a:lnTo>
                    <a:lnTo>
                      <a:pt x="0" y="0"/>
                    </a:lnTo>
                    <a:close/>
                  </a:path>
                </a:pathLst>
              </a:custGeom>
              <a:gradFill flip="none" rotWithShape="1">
                <a:gsLst>
                  <a:gs pos="24000">
                    <a:schemeClr val="bg2">
                      <a:lumMod val="25000"/>
                    </a:schemeClr>
                  </a:gs>
                  <a:gs pos="99000">
                    <a:schemeClr val="accent3">
                      <a:lumMod val="40000"/>
                      <a:lumOff val="60000"/>
                    </a:schemeClr>
                  </a:gs>
                </a:gsLst>
                <a:lin ang="8100000" scaled="1"/>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58" name="Pentagon 77"/>
              <p:cNvSpPr/>
              <p:nvPr/>
            </p:nvSpPr>
            <p:spPr>
              <a:xfrm rot="5400000" flipV="1">
                <a:off x="8127252" y="1357582"/>
                <a:ext cx="2459736" cy="1375446"/>
              </a:xfrm>
              <a:prstGeom prst="homePlate">
                <a:avLst/>
              </a:prstGeom>
              <a:gradFill flip="none" rotWithShape="1">
                <a:gsLst>
                  <a:gs pos="33000">
                    <a:srgbClr val="65B8A0"/>
                  </a:gs>
                  <a:gs pos="65000">
                    <a:srgbClr val="8ECCBD"/>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59" name="Freeform 78"/>
              <p:cNvSpPr/>
              <p:nvPr/>
            </p:nvSpPr>
            <p:spPr>
              <a:xfrm>
                <a:off x="8962631" y="2398908"/>
                <a:ext cx="785813" cy="762000"/>
              </a:xfrm>
              <a:custGeom>
                <a:avLst/>
                <a:gdLst>
                  <a:gd name="connsiteX0" fmla="*/ 458787 w 942975"/>
                  <a:gd name="connsiteY0" fmla="*/ 275530 h 914400"/>
                  <a:gd name="connsiteX1" fmla="*/ 341481 w 942975"/>
                  <a:gd name="connsiteY1" fmla="*/ 324120 h 914400"/>
                  <a:gd name="connsiteX2" fmla="*/ 341481 w 942975"/>
                  <a:gd name="connsiteY2" fmla="*/ 558732 h 914400"/>
                  <a:gd name="connsiteX3" fmla="*/ 458787 w 942975"/>
                  <a:gd name="connsiteY3" fmla="*/ 676038 h 914400"/>
                  <a:gd name="connsiteX4" fmla="*/ 576093 w 942975"/>
                  <a:gd name="connsiteY4" fmla="*/ 558732 h 914400"/>
                  <a:gd name="connsiteX5" fmla="*/ 576093 w 942975"/>
                  <a:gd name="connsiteY5" fmla="*/ 324120 h 914400"/>
                  <a:gd name="connsiteX6" fmla="*/ 458787 w 942975"/>
                  <a:gd name="connsiteY6" fmla="*/ 275530 h 914400"/>
                  <a:gd name="connsiteX7" fmla="*/ 471488 w 942975"/>
                  <a:gd name="connsiteY7" fmla="*/ 0 h 914400"/>
                  <a:gd name="connsiteX8" fmla="*/ 942975 w 942975"/>
                  <a:gd name="connsiteY8" fmla="*/ 457200 h 914400"/>
                  <a:gd name="connsiteX9" fmla="*/ 471488 w 942975"/>
                  <a:gd name="connsiteY9" fmla="*/ 914400 h 914400"/>
                  <a:gd name="connsiteX10" fmla="*/ 0 w 942975"/>
                  <a:gd name="connsiteY10"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975" h="914400">
                    <a:moveTo>
                      <a:pt x="458787" y="275530"/>
                    </a:moveTo>
                    <a:cubicBezTo>
                      <a:pt x="416331" y="275530"/>
                      <a:pt x="373874" y="291727"/>
                      <a:pt x="341481" y="324120"/>
                    </a:cubicBezTo>
                    <a:cubicBezTo>
                      <a:pt x="276694" y="388906"/>
                      <a:pt x="276694" y="493946"/>
                      <a:pt x="341481" y="558732"/>
                    </a:cubicBezTo>
                    <a:lnTo>
                      <a:pt x="458787" y="676038"/>
                    </a:lnTo>
                    <a:lnTo>
                      <a:pt x="576093" y="558732"/>
                    </a:lnTo>
                    <a:cubicBezTo>
                      <a:pt x="640880" y="493946"/>
                      <a:pt x="640880" y="388906"/>
                      <a:pt x="576093" y="324120"/>
                    </a:cubicBezTo>
                    <a:cubicBezTo>
                      <a:pt x="543700" y="291727"/>
                      <a:pt x="501244" y="275530"/>
                      <a:pt x="458787" y="275530"/>
                    </a:cubicBezTo>
                    <a:close/>
                    <a:moveTo>
                      <a:pt x="471488" y="0"/>
                    </a:moveTo>
                    <a:lnTo>
                      <a:pt x="942975" y="457200"/>
                    </a:lnTo>
                    <a:lnTo>
                      <a:pt x="471488" y="914400"/>
                    </a:lnTo>
                    <a:lnTo>
                      <a:pt x="0" y="457200"/>
                    </a:lnTo>
                    <a:close/>
                  </a:path>
                </a:pathLst>
              </a:custGeom>
              <a:solidFill>
                <a:srgbClr val="4384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60" name="TextBox 79"/>
              <p:cNvSpPr txBox="1"/>
              <p:nvPr/>
            </p:nvSpPr>
            <p:spPr>
              <a:xfrm>
                <a:off x="8962631" y="876209"/>
                <a:ext cx="785813" cy="442481"/>
              </a:xfrm>
              <a:prstGeom prst="rect">
                <a:avLst/>
              </a:prstGeom>
              <a:noFill/>
            </p:spPr>
            <p:txBody>
              <a:bodyPr wrap="square" rtlCol="0">
                <a:spAutoFit/>
              </a:bodyPr>
              <a:lstStyle/>
              <a:p>
                <a:pPr algn="ctr" defTabSz="514350"/>
                <a:r>
                  <a:rPr lang="en-US" sz="1350" b="1">
                    <a:solidFill>
                      <a:prstClr val="black"/>
                    </a:solidFill>
                    <a:latin typeface="Arial" panose="020B0604020202020204" pitchFamily="34" charset="0"/>
                  </a:rPr>
                  <a:t>07</a:t>
                </a:r>
              </a:p>
            </p:txBody>
          </p:sp>
          <p:sp>
            <p:nvSpPr>
              <p:cNvPr id="1048961" name="TextBox 80"/>
              <p:cNvSpPr txBox="1"/>
              <p:nvPr/>
            </p:nvSpPr>
            <p:spPr>
              <a:xfrm>
                <a:off x="8523178" y="1221946"/>
                <a:ext cx="1707073" cy="544593"/>
              </a:xfrm>
              <a:prstGeom prst="rect">
                <a:avLst/>
              </a:prstGeom>
              <a:noFill/>
            </p:spPr>
            <p:txBody>
              <a:bodyPr wrap="square" rtlCol="0">
                <a:spAutoFit/>
              </a:bodyPr>
              <a:lstStyle/>
              <a:p>
                <a:pPr algn="ctr" defTabSz="514350"/>
                <a:r>
                  <a:rPr lang="en-US" sz="900" b="1" dirty="0">
                    <a:solidFill>
                      <a:prstClr val="black"/>
                    </a:solidFill>
                    <a:latin typeface="Arial" panose="020B0604020202020204" pitchFamily="34" charset="0"/>
                  </a:rPr>
                  <a:t>KOMERSIAL/</a:t>
                </a:r>
              </a:p>
              <a:p>
                <a:pPr algn="ctr" defTabSz="514350"/>
                <a:r>
                  <a:rPr lang="en-US" sz="900" b="1" dirty="0">
                    <a:solidFill>
                      <a:prstClr val="black"/>
                    </a:solidFill>
                    <a:latin typeface="Arial" panose="020B0604020202020204" pitchFamily="34" charset="0"/>
                  </a:rPr>
                  <a:t>OPERASIONAL</a:t>
                </a:r>
              </a:p>
            </p:txBody>
          </p:sp>
          <p:sp>
            <p:nvSpPr>
              <p:cNvPr id="1048962" name="TextBox 81"/>
              <p:cNvSpPr txBox="1"/>
              <p:nvPr/>
            </p:nvSpPr>
            <p:spPr>
              <a:xfrm>
                <a:off x="8665491" y="1818685"/>
                <a:ext cx="1379351" cy="510556"/>
              </a:xfrm>
              <a:prstGeom prst="rect">
                <a:avLst/>
              </a:prstGeom>
              <a:noFill/>
            </p:spPr>
            <p:txBody>
              <a:bodyPr wrap="square" rtlCol="0">
                <a:spAutoFit/>
              </a:bodyPr>
              <a:lstStyle/>
              <a:p>
                <a:pPr algn="ctr" defTabSz="514350"/>
                <a:r>
                  <a:rPr lang="en-US" sz="825" b="1" dirty="0" err="1">
                    <a:solidFill>
                      <a:prstClr val="black"/>
                    </a:solidFill>
                    <a:latin typeface="Arial" panose="020B0604020202020204" pitchFamily="34" charset="0"/>
                  </a:rPr>
                  <a:t>Pendaftaran</a:t>
                </a:r>
                <a:r>
                  <a:rPr lang="en-US" sz="825" b="1" dirty="0">
                    <a:solidFill>
                      <a:prstClr val="black"/>
                    </a:solidFill>
                    <a:latin typeface="Arial" panose="020B0604020202020204" pitchFamily="34" charset="0"/>
                  </a:rPr>
                  <a:t> </a:t>
                </a:r>
                <a:r>
                  <a:rPr lang="en-US" sz="825" b="1" dirty="0" err="1">
                    <a:solidFill>
                      <a:prstClr val="black"/>
                    </a:solidFill>
                    <a:latin typeface="Arial" panose="020B0604020202020204" pitchFamily="34" charset="0"/>
                  </a:rPr>
                  <a:t>Izin</a:t>
                </a:r>
                <a:r>
                  <a:rPr lang="en-US" sz="825" b="1" dirty="0">
                    <a:solidFill>
                      <a:prstClr val="black"/>
                    </a:solidFill>
                    <a:latin typeface="Arial" panose="020B0604020202020204" pitchFamily="34" charset="0"/>
                  </a:rPr>
                  <a:t>/</a:t>
                </a:r>
                <a:r>
                  <a:rPr lang="en-US" sz="825" b="1" dirty="0" err="1">
                    <a:solidFill>
                      <a:prstClr val="black"/>
                    </a:solidFill>
                    <a:latin typeface="Arial" panose="020B0604020202020204" pitchFamily="34" charset="0"/>
                  </a:rPr>
                  <a:t>Sertifikasi</a:t>
                </a:r>
                <a:endParaRPr lang="en-US" sz="825" b="1" dirty="0">
                  <a:solidFill>
                    <a:prstClr val="black"/>
                  </a:solidFill>
                  <a:latin typeface="Arial" panose="020B0604020202020204" pitchFamily="34" charset="0"/>
                </a:endParaRPr>
              </a:p>
            </p:txBody>
          </p:sp>
          <p:sp>
            <p:nvSpPr>
              <p:cNvPr id="1048963" name="Oval 82"/>
              <p:cNvSpPr/>
              <p:nvPr/>
            </p:nvSpPr>
            <p:spPr>
              <a:xfrm>
                <a:off x="9249700" y="3383769"/>
                <a:ext cx="211667" cy="211667"/>
              </a:xfrm>
              <a:prstGeom prst="ellipse">
                <a:avLst/>
              </a:prstGeom>
              <a:solidFill>
                <a:srgbClr val="3C3F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grpSp>
            <p:nvGrpSpPr>
              <p:cNvPr id="214" name="Group 7"/>
              <p:cNvGrpSpPr/>
              <p:nvPr/>
            </p:nvGrpSpPr>
            <p:grpSpPr>
              <a:xfrm>
                <a:off x="2427730" y="2897912"/>
                <a:ext cx="6843102" cy="442481"/>
                <a:chOff x="2777927" y="3530300"/>
                <a:chExt cx="3692318" cy="442481"/>
              </a:xfrm>
            </p:grpSpPr>
            <p:cxnSp>
              <p:nvCxnSpPr>
                <p:cNvPr id="3145756" name="Straight Arrow Connector 5"/>
                <p:cNvCxnSpPr>
                  <a:cxnSpLocks/>
                </p:cNvCxnSpPr>
                <p:nvPr/>
              </p:nvCxnSpPr>
              <p:spPr>
                <a:xfrm>
                  <a:off x="2777927" y="3907561"/>
                  <a:ext cx="3692318" cy="0"/>
                </a:xfrm>
                <a:prstGeom prst="straightConnector1">
                  <a:avLst/>
                </a:prstGeom>
                <a:ln w="381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48964" name="TextBox 6"/>
                <p:cNvSpPr txBox="1"/>
                <p:nvPr/>
              </p:nvSpPr>
              <p:spPr>
                <a:xfrm>
                  <a:off x="3944635" y="3530300"/>
                  <a:ext cx="631052" cy="442481"/>
                </a:xfrm>
                <a:prstGeom prst="rect">
                  <a:avLst/>
                </a:prstGeom>
                <a:noFill/>
              </p:spPr>
              <p:txBody>
                <a:bodyPr wrap="none" rtlCol="0">
                  <a:spAutoFit/>
                </a:bodyPr>
                <a:lstStyle/>
                <a:p>
                  <a:pPr defTabSz="514350"/>
                  <a:r>
                    <a:rPr lang="en-US" sz="1350" b="1" dirty="0">
                      <a:solidFill>
                        <a:prstClr val="black"/>
                      </a:solidFill>
                      <a:latin typeface="Arial" panose="020B0604020202020204" pitchFamily="34" charset="0"/>
                    </a:rPr>
                    <a:t>30 </a:t>
                  </a:r>
                  <a:r>
                    <a:rPr lang="en-US" sz="1350" b="1" dirty="0" err="1">
                      <a:solidFill>
                        <a:prstClr val="black"/>
                      </a:solidFill>
                      <a:latin typeface="Arial" panose="020B0604020202020204" pitchFamily="34" charset="0"/>
                    </a:rPr>
                    <a:t>Menit</a:t>
                  </a:r>
                  <a:endParaRPr lang="en-US" sz="1350" b="1" dirty="0">
                    <a:solidFill>
                      <a:prstClr val="black"/>
                    </a:solidFill>
                    <a:latin typeface="Arial" panose="020B0604020202020204" pitchFamily="34" charset="0"/>
                  </a:endParaRPr>
                </a:p>
              </p:txBody>
            </p:sp>
          </p:grpSp>
          <p:sp>
            <p:nvSpPr>
              <p:cNvPr id="1048965" name="Freeform 87"/>
              <p:cNvSpPr/>
              <p:nvPr/>
            </p:nvSpPr>
            <p:spPr>
              <a:xfrm flipV="1">
                <a:off x="10414122" y="3853572"/>
                <a:ext cx="785813" cy="762000"/>
              </a:xfrm>
              <a:custGeom>
                <a:avLst/>
                <a:gdLst>
                  <a:gd name="connsiteX0" fmla="*/ 458787 w 942975"/>
                  <a:gd name="connsiteY0" fmla="*/ 275530 h 914400"/>
                  <a:gd name="connsiteX1" fmla="*/ 341481 w 942975"/>
                  <a:gd name="connsiteY1" fmla="*/ 324120 h 914400"/>
                  <a:gd name="connsiteX2" fmla="*/ 341481 w 942975"/>
                  <a:gd name="connsiteY2" fmla="*/ 558732 h 914400"/>
                  <a:gd name="connsiteX3" fmla="*/ 458787 w 942975"/>
                  <a:gd name="connsiteY3" fmla="*/ 676038 h 914400"/>
                  <a:gd name="connsiteX4" fmla="*/ 576093 w 942975"/>
                  <a:gd name="connsiteY4" fmla="*/ 558732 h 914400"/>
                  <a:gd name="connsiteX5" fmla="*/ 576093 w 942975"/>
                  <a:gd name="connsiteY5" fmla="*/ 324120 h 914400"/>
                  <a:gd name="connsiteX6" fmla="*/ 458787 w 942975"/>
                  <a:gd name="connsiteY6" fmla="*/ 275530 h 914400"/>
                  <a:gd name="connsiteX7" fmla="*/ 471488 w 942975"/>
                  <a:gd name="connsiteY7" fmla="*/ 0 h 914400"/>
                  <a:gd name="connsiteX8" fmla="*/ 942975 w 942975"/>
                  <a:gd name="connsiteY8" fmla="*/ 457200 h 914400"/>
                  <a:gd name="connsiteX9" fmla="*/ 471488 w 942975"/>
                  <a:gd name="connsiteY9" fmla="*/ 914400 h 914400"/>
                  <a:gd name="connsiteX10" fmla="*/ 0 w 942975"/>
                  <a:gd name="connsiteY10" fmla="*/ 45720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2975" h="914400">
                    <a:moveTo>
                      <a:pt x="458787" y="275530"/>
                    </a:moveTo>
                    <a:cubicBezTo>
                      <a:pt x="416331" y="275530"/>
                      <a:pt x="373874" y="291727"/>
                      <a:pt x="341481" y="324120"/>
                    </a:cubicBezTo>
                    <a:cubicBezTo>
                      <a:pt x="276694" y="388906"/>
                      <a:pt x="276694" y="493946"/>
                      <a:pt x="341481" y="558732"/>
                    </a:cubicBezTo>
                    <a:lnTo>
                      <a:pt x="458787" y="676038"/>
                    </a:lnTo>
                    <a:lnTo>
                      <a:pt x="576093" y="558732"/>
                    </a:lnTo>
                    <a:cubicBezTo>
                      <a:pt x="640880" y="493946"/>
                      <a:pt x="640880" y="388906"/>
                      <a:pt x="576093" y="324120"/>
                    </a:cubicBezTo>
                    <a:cubicBezTo>
                      <a:pt x="543700" y="291727"/>
                      <a:pt x="501244" y="275530"/>
                      <a:pt x="458787" y="275530"/>
                    </a:cubicBezTo>
                    <a:close/>
                    <a:moveTo>
                      <a:pt x="471488" y="0"/>
                    </a:moveTo>
                    <a:lnTo>
                      <a:pt x="942975" y="457200"/>
                    </a:lnTo>
                    <a:lnTo>
                      <a:pt x="471488" y="914400"/>
                    </a:lnTo>
                    <a:lnTo>
                      <a:pt x="0" y="457200"/>
                    </a:lnTo>
                    <a:close/>
                  </a:path>
                </a:pathLst>
              </a:custGeom>
              <a:solidFill>
                <a:srgbClr val="3C3F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sp>
            <p:nvSpPr>
              <p:cNvPr id="1048966" name="TextBox 89"/>
              <p:cNvSpPr txBox="1"/>
              <p:nvPr/>
            </p:nvSpPr>
            <p:spPr>
              <a:xfrm>
                <a:off x="10152875" y="4579258"/>
                <a:ext cx="1459316" cy="340370"/>
              </a:xfrm>
              <a:prstGeom prst="rect">
                <a:avLst/>
              </a:prstGeom>
              <a:noFill/>
            </p:spPr>
            <p:txBody>
              <a:bodyPr wrap="square" rtlCol="0">
                <a:spAutoFit/>
              </a:bodyPr>
              <a:lstStyle/>
              <a:p>
                <a:pPr algn="ctr" defTabSz="514350"/>
                <a:r>
                  <a:rPr lang="en-US" sz="900" b="1" dirty="0">
                    <a:solidFill>
                      <a:prstClr val="black"/>
                    </a:solidFill>
                    <a:latin typeface="Arial" panose="020B0604020202020204" pitchFamily="34" charset="0"/>
                  </a:rPr>
                  <a:t>MONITORING</a:t>
                </a:r>
              </a:p>
            </p:txBody>
          </p:sp>
          <p:sp>
            <p:nvSpPr>
              <p:cNvPr id="1048967" name="TextBox 90"/>
              <p:cNvSpPr txBox="1"/>
              <p:nvPr/>
            </p:nvSpPr>
            <p:spPr>
              <a:xfrm>
                <a:off x="10117773" y="4964804"/>
                <a:ext cx="1392436" cy="672516"/>
              </a:xfrm>
              <a:prstGeom prst="rect">
                <a:avLst/>
              </a:prstGeom>
              <a:noFill/>
            </p:spPr>
            <p:txBody>
              <a:bodyPr wrap="square" rtlCol="0">
                <a:spAutoFit/>
              </a:bodyPr>
              <a:lstStyle/>
              <a:p>
                <a:pPr algn="ctr" defTabSz="514350"/>
                <a:r>
                  <a:rPr lang="en-US" sz="788" b="1" dirty="0">
                    <a:solidFill>
                      <a:prstClr val="black"/>
                    </a:solidFill>
                    <a:latin typeface="Arial" panose="020B0604020202020204" pitchFamily="34" charset="0"/>
                  </a:rPr>
                  <a:t>Proses </a:t>
                </a:r>
                <a:r>
                  <a:rPr lang="en-US" sz="788" b="1" dirty="0" err="1">
                    <a:solidFill>
                      <a:prstClr val="black"/>
                    </a:solidFill>
                    <a:latin typeface="Arial" panose="020B0604020202020204" pitchFamily="34" charset="0"/>
                  </a:rPr>
                  <a:t>Izin</a:t>
                </a:r>
                <a:r>
                  <a:rPr lang="en-US" sz="788" b="1" dirty="0">
                    <a:solidFill>
                      <a:prstClr val="black"/>
                    </a:solidFill>
                    <a:latin typeface="Arial" panose="020B0604020202020204" pitchFamily="34" charset="0"/>
                  </a:rPr>
                  <a:t>, </a:t>
                </a:r>
                <a:r>
                  <a:rPr lang="en-US" sz="788" b="1" dirty="0" err="1">
                    <a:solidFill>
                      <a:prstClr val="black"/>
                    </a:solidFill>
                    <a:latin typeface="Arial" panose="020B0604020202020204" pitchFamily="34" charset="0"/>
                  </a:rPr>
                  <a:t>tindakan</a:t>
                </a:r>
                <a:r>
                  <a:rPr lang="en-US" sz="788" b="1" dirty="0">
                    <a:solidFill>
                      <a:prstClr val="black"/>
                    </a:solidFill>
                    <a:latin typeface="Arial" panose="020B0604020202020204" pitchFamily="34" charset="0"/>
                  </a:rPr>
                  <a:t> </a:t>
                </a:r>
                <a:r>
                  <a:rPr lang="en-US" sz="788" b="1" dirty="0" err="1">
                    <a:solidFill>
                      <a:prstClr val="black"/>
                    </a:solidFill>
                    <a:latin typeface="Arial" panose="020B0604020202020204" pitchFamily="34" charset="0"/>
                  </a:rPr>
                  <a:t>dan</a:t>
                </a:r>
                <a:r>
                  <a:rPr lang="en-US" sz="788" b="1" dirty="0">
                    <a:solidFill>
                      <a:prstClr val="black"/>
                    </a:solidFill>
                    <a:latin typeface="Arial" panose="020B0604020202020204" pitchFamily="34" charset="0"/>
                  </a:rPr>
                  <a:t> </a:t>
                </a:r>
                <a:r>
                  <a:rPr lang="en-US" sz="788" b="1" dirty="0" err="1">
                    <a:solidFill>
                      <a:prstClr val="black"/>
                    </a:solidFill>
                    <a:latin typeface="Arial" panose="020B0604020202020204" pitchFamily="34" charset="0"/>
                  </a:rPr>
                  <a:t>Pelaporan</a:t>
                </a:r>
                <a:endParaRPr lang="en-US" sz="788" b="1" dirty="0">
                  <a:solidFill>
                    <a:prstClr val="black"/>
                  </a:solidFill>
                  <a:latin typeface="Arial" panose="020B0604020202020204" pitchFamily="34" charset="0"/>
                </a:endParaRPr>
              </a:p>
            </p:txBody>
          </p:sp>
          <p:sp>
            <p:nvSpPr>
              <p:cNvPr id="1048968" name="Oval 91"/>
              <p:cNvSpPr/>
              <p:nvPr/>
            </p:nvSpPr>
            <p:spPr>
              <a:xfrm flipV="1">
                <a:off x="10687740" y="3392176"/>
                <a:ext cx="211667" cy="211667"/>
              </a:xfrm>
              <a:prstGeom prst="ellipse">
                <a:avLst/>
              </a:prstGeom>
              <a:solidFill>
                <a:srgbClr val="3C3F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endParaRPr lang="en-US" sz="844" b="1">
                  <a:solidFill>
                    <a:prstClr val="black"/>
                  </a:solidFill>
                  <a:latin typeface="Arial" panose="020B0604020202020204" pitchFamily="34" charset="0"/>
                  <a:cs typeface="Arial" panose="020B0604020202020204" pitchFamily="34" charset="0"/>
                </a:endParaRPr>
              </a:p>
            </p:txBody>
          </p:sp>
        </p:grpSp>
      </p:grpSp>
      <p:sp>
        <p:nvSpPr>
          <p:cNvPr id="2" name="Title 1"/>
          <p:cNvSpPr>
            <a:spLocks noGrp="1"/>
          </p:cNvSpPr>
          <p:nvPr>
            <p:ph type="title"/>
          </p:nvPr>
        </p:nvSpPr>
        <p:spPr/>
        <p:txBody>
          <a:bodyPr/>
          <a:lstStyle/>
          <a:p>
            <a:r>
              <a:rPr lang="sv-SE" b="1" dirty="0">
                <a:latin typeface="Arial" panose="020B0604020202020204" pitchFamily="34" charset="0"/>
                <a:cs typeface="Arial" panose="020B0604020202020204" pitchFamily="34" charset="0"/>
              </a:rPr>
              <a:t>ALUR MUDAH BERUSAHA DENGAN </a:t>
            </a:r>
            <a:r>
              <a:rPr lang="sv-SE" b="1" dirty="0" smtClean="0">
                <a:latin typeface="Arial" panose="020B0604020202020204" pitchFamily="34" charset="0"/>
                <a:cs typeface="Arial" panose="020B0604020202020204" pitchFamily="34" charset="0"/>
              </a:rPr>
              <a:t>OSS</a:t>
            </a:r>
            <a:endParaRPr lang="en-GB" b="1" dirty="0">
              <a:latin typeface="Arial" panose="020B0604020202020204" pitchFamily="34" charset="0"/>
              <a:cs typeface="Arial" panose="020B0604020202020204" pitchFamily="34" charset="0"/>
            </a:endParaRPr>
          </a:p>
        </p:txBody>
      </p:sp>
      <p:sp>
        <p:nvSpPr>
          <p:cNvPr id="66" name="Slide Number Placeholder 3"/>
          <p:cNvSpPr>
            <a:spLocks noGrp="1"/>
          </p:cNvSpPr>
          <p:nvPr>
            <p:ph type="sldNum" sz="quarter" idx="12"/>
          </p:nvPr>
        </p:nvSpPr>
        <p:spPr bwMode="auto">
          <a:xfrm>
            <a:off x="8560594" y="370285"/>
            <a:ext cx="354806" cy="400050"/>
          </a:xfrm>
        </p:spPr>
        <p:txBody>
          <a:bodyPr wrap="square" numCol="1" anchorCtr="0" compatLnSpc="1"/>
          <a:lstStyle>
            <a:lvl1pPr defTabSz="912926">
              <a:defRPr sz="1425">
                <a:solidFill>
                  <a:schemeClr val="tx1"/>
                </a:solidFill>
                <a:latin typeface="Calibri" panose="020F0502020204030204" pitchFamily="34" charset="0"/>
              </a:defRPr>
            </a:lvl1pPr>
            <a:lvl2pPr marL="557185" indent="-214303" defTabSz="912926">
              <a:defRPr sz="1425">
                <a:solidFill>
                  <a:schemeClr val="tx1"/>
                </a:solidFill>
                <a:latin typeface="Calibri" panose="020F0502020204030204" pitchFamily="34" charset="0"/>
              </a:defRPr>
            </a:lvl2pPr>
            <a:lvl3pPr marL="857207" indent="-171442" defTabSz="912926">
              <a:defRPr sz="1425">
                <a:solidFill>
                  <a:schemeClr val="tx1"/>
                </a:solidFill>
                <a:latin typeface="Calibri" panose="020F0502020204030204" pitchFamily="34" charset="0"/>
              </a:defRPr>
            </a:lvl3pPr>
            <a:lvl4pPr marL="1200090" indent="-171442" defTabSz="912926">
              <a:defRPr sz="1425">
                <a:solidFill>
                  <a:schemeClr val="tx1"/>
                </a:solidFill>
                <a:latin typeface="Calibri" panose="020F0502020204030204" pitchFamily="34" charset="0"/>
              </a:defRPr>
            </a:lvl4pPr>
            <a:lvl5pPr marL="1542974" indent="-171442" defTabSz="912926">
              <a:defRPr sz="1425">
                <a:solidFill>
                  <a:schemeClr val="tx1"/>
                </a:solidFill>
                <a:latin typeface="Calibri" panose="020F0502020204030204" pitchFamily="34" charset="0"/>
              </a:defRPr>
            </a:lvl5pPr>
            <a:lvl6pPr marL="1885856" indent="-171442" defTabSz="912926" fontAlgn="base">
              <a:spcBef>
                <a:spcPct val="0"/>
              </a:spcBef>
              <a:spcAft>
                <a:spcPct val="0"/>
              </a:spcAft>
              <a:defRPr sz="1425">
                <a:solidFill>
                  <a:schemeClr val="tx1"/>
                </a:solidFill>
                <a:latin typeface="Calibri" panose="020F0502020204030204" pitchFamily="34" charset="0"/>
              </a:defRPr>
            </a:lvl6pPr>
            <a:lvl7pPr marL="2228739" indent="-171442" defTabSz="912926" fontAlgn="base">
              <a:spcBef>
                <a:spcPct val="0"/>
              </a:spcBef>
              <a:spcAft>
                <a:spcPct val="0"/>
              </a:spcAft>
              <a:defRPr sz="1425">
                <a:solidFill>
                  <a:schemeClr val="tx1"/>
                </a:solidFill>
                <a:latin typeface="Calibri" panose="020F0502020204030204" pitchFamily="34" charset="0"/>
              </a:defRPr>
            </a:lvl7pPr>
            <a:lvl8pPr marL="2571622" indent="-171442" defTabSz="912926" fontAlgn="base">
              <a:spcBef>
                <a:spcPct val="0"/>
              </a:spcBef>
              <a:spcAft>
                <a:spcPct val="0"/>
              </a:spcAft>
              <a:defRPr sz="1425">
                <a:solidFill>
                  <a:schemeClr val="tx1"/>
                </a:solidFill>
                <a:latin typeface="Calibri" panose="020F0502020204030204" pitchFamily="34" charset="0"/>
              </a:defRPr>
            </a:lvl8pPr>
            <a:lvl9pPr marL="2914505" indent="-171442" defTabSz="912926" fontAlgn="base">
              <a:spcBef>
                <a:spcPct val="0"/>
              </a:spcBef>
              <a:spcAft>
                <a:spcPct val="0"/>
              </a:spcAft>
              <a:defRPr sz="1425">
                <a:solidFill>
                  <a:schemeClr val="tx1"/>
                </a:solidFill>
                <a:latin typeface="Calibri" panose="020F0502020204030204" pitchFamily="34" charset="0"/>
              </a:defRPr>
            </a:lvl9pPr>
          </a:lstStyle>
          <a:p>
            <a:pPr fontAlgn="base">
              <a:spcBef>
                <a:spcPct val="0"/>
              </a:spcBef>
              <a:spcAft>
                <a:spcPct val="0"/>
              </a:spcAft>
              <a:defRPr/>
            </a:pPr>
            <a:fld id="{2DC39C86-7766-430C-BFAD-41E83751D520}" type="slidenum">
              <a:rPr lang="en-US">
                <a:solidFill>
                  <a:srgbClr val="FFFFFF"/>
                </a:solidFill>
                <a:latin typeface="Arial" panose="020B0604020202020204" pitchFamily="34" charset="0"/>
                <a:cs typeface="Arial" panose="020B0604020202020204" pitchFamily="34" charset="0"/>
              </a:rPr>
              <a:pPr fontAlgn="base">
                <a:spcBef>
                  <a:spcPct val="0"/>
                </a:spcBef>
                <a:spcAft>
                  <a:spcPct val="0"/>
                </a:spcAft>
                <a:defRPr/>
              </a:pPr>
              <a:t>17</a:t>
            </a:fld>
            <a:endParaRPr lang="en-US" dirty="0">
              <a:solidFill>
                <a:srgbClr val="FFFFFF"/>
              </a:solidFill>
              <a:latin typeface="Arial" panose="020B0604020202020204" pitchFamily="34" charset="0"/>
              <a:cs typeface="Arial" panose="020B0604020202020204" pitchFamily="34" charset="0"/>
            </a:endParaRPr>
          </a:p>
        </p:txBody>
      </p:sp>
      <p:sp>
        <p:nvSpPr>
          <p:cNvPr id="67" name="TextBox 17"/>
          <p:cNvSpPr txBox="1"/>
          <p:nvPr/>
        </p:nvSpPr>
        <p:spPr>
          <a:xfrm>
            <a:off x="2335516" y="1346715"/>
            <a:ext cx="1073096" cy="352148"/>
          </a:xfrm>
          <a:prstGeom prst="rect">
            <a:avLst/>
          </a:prstGeom>
          <a:noFill/>
        </p:spPr>
        <p:txBody>
          <a:bodyPr wrap="square" rtlCol="0">
            <a:spAutoFit/>
          </a:bodyPr>
          <a:lstStyle/>
          <a:p>
            <a:pPr algn="ctr" defTabSz="514350"/>
            <a:r>
              <a:rPr lang="en-US" sz="844" b="1" dirty="0">
                <a:solidFill>
                  <a:prstClr val="black"/>
                </a:solidFill>
                <a:latin typeface="Arial" panose="020B0604020202020204" pitchFamily="34" charset="0"/>
              </a:rPr>
              <a:t>NIB &amp; IZIN DASAR</a:t>
            </a:r>
          </a:p>
        </p:txBody>
      </p:sp>
    </p:spTree>
    <p:extLst>
      <p:ext uri="{BB962C8B-B14F-4D97-AF65-F5344CB8AC3E}">
        <p14:creationId xmlns:p14="http://schemas.microsoft.com/office/powerpoint/2010/main" val="2372518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77892" y="997321"/>
            <a:ext cx="480060" cy="360045"/>
          </a:xfrm>
          <a:prstGeom prst="ellipse">
            <a:avLst/>
          </a:prstGeom>
          <a:solidFill>
            <a:schemeClr val="accent1">
              <a:lumMod val="20000"/>
              <a:lumOff val="80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1125" dirty="0">
                <a:solidFill>
                  <a:srgbClr val="0070C0"/>
                </a:solidFill>
                <a:latin typeface="Calibri" panose="020F0502020204030204"/>
              </a:rPr>
              <a:t>1</a:t>
            </a:r>
          </a:p>
        </p:txBody>
      </p:sp>
      <p:sp>
        <p:nvSpPr>
          <p:cNvPr id="3" name="Oval 2"/>
          <p:cNvSpPr/>
          <p:nvPr/>
        </p:nvSpPr>
        <p:spPr>
          <a:xfrm>
            <a:off x="4338077" y="997321"/>
            <a:ext cx="480060" cy="360045"/>
          </a:xfrm>
          <a:prstGeom prst="ellipse">
            <a:avLst/>
          </a:prstGeom>
          <a:solidFill>
            <a:schemeClr val="accent2">
              <a:lumMod val="20000"/>
              <a:lumOff val="80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1125" dirty="0">
                <a:solidFill>
                  <a:srgbClr val="0070C0"/>
                </a:solidFill>
                <a:latin typeface="Calibri" panose="020F0502020204030204"/>
              </a:rPr>
              <a:t>2</a:t>
            </a:r>
          </a:p>
        </p:txBody>
      </p:sp>
      <p:sp>
        <p:nvSpPr>
          <p:cNvPr id="4" name="Oval 3"/>
          <p:cNvSpPr/>
          <p:nvPr/>
        </p:nvSpPr>
        <p:spPr>
          <a:xfrm>
            <a:off x="8255067" y="997321"/>
            <a:ext cx="480060" cy="360045"/>
          </a:xfrm>
          <a:prstGeom prst="ellipse">
            <a:avLst/>
          </a:prstGeom>
          <a:solidFill>
            <a:schemeClr val="accent6">
              <a:lumMod val="20000"/>
              <a:lumOff val="80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1125" dirty="0">
                <a:solidFill>
                  <a:srgbClr val="0070C0"/>
                </a:solidFill>
                <a:latin typeface="Calibri" panose="020F0502020204030204"/>
              </a:rPr>
              <a:t>3</a:t>
            </a:r>
          </a:p>
        </p:txBody>
      </p:sp>
      <p:cxnSp>
        <p:nvCxnSpPr>
          <p:cNvPr id="8" name="Straight Connector 7"/>
          <p:cNvCxnSpPr/>
          <p:nvPr/>
        </p:nvCxnSpPr>
        <p:spPr>
          <a:xfrm>
            <a:off x="330269" y="1799969"/>
            <a:ext cx="2098047"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552142" y="1807369"/>
            <a:ext cx="3950329" cy="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654369" y="1800226"/>
            <a:ext cx="2129339" cy="2"/>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30267" y="2271197"/>
            <a:ext cx="2098548" cy="1384995"/>
          </a:xfrm>
          <a:prstGeom prst="rect">
            <a:avLst/>
          </a:prstGeom>
          <a:noFill/>
        </p:spPr>
        <p:txBody>
          <a:bodyPr wrap="square" rtlCol="0">
            <a:spAutoFit/>
          </a:bodyPr>
          <a:lstStyle/>
          <a:p>
            <a:pPr marL="100013" indent="-100013" defTabSz="514350">
              <a:buFont typeface="Wingdings" panose="05000000000000000000" pitchFamily="2" charset="2"/>
              <a:buChar char="Ø"/>
            </a:pPr>
            <a:r>
              <a:rPr lang="en-US" sz="1050" dirty="0" err="1">
                <a:solidFill>
                  <a:prstClr val="black"/>
                </a:solidFill>
                <a:latin typeface="Arial" panose="020B0604020202020204" pitchFamily="34" charset="0"/>
              </a:rPr>
              <a:t>Setelah</a:t>
            </a:r>
            <a:r>
              <a:rPr lang="en-US" sz="1050" dirty="0">
                <a:solidFill>
                  <a:prstClr val="black"/>
                </a:solidFill>
                <a:latin typeface="Arial" panose="020B0604020202020204" pitchFamily="34" charset="0"/>
              </a:rPr>
              <a:t> investor </a:t>
            </a:r>
            <a:r>
              <a:rPr lang="en-US" sz="1050" dirty="0" err="1">
                <a:solidFill>
                  <a:prstClr val="black"/>
                </a:solidFill>
                <a:latin typeface="Arial" panose="020B0604020202020204" pitchFamily="34" charset="0"/>
              </a:rPr>
              <a:t>registrasi</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dan</a:t>
            </a:r>
            <a:r>
              <a:rPr lang="en-US" sz="1050" dirty="0">
                <a:solidFill>
                  <a:prstClr val="black"/>
                </a:solidFill>
                <a:latin typeface="Arial" panose="020B0604020202020204" pitchFamily="34" charset="0"/>
              </a:rPr>
              <a:t> login OSS, investor </a:t>
            </a:r>
            <a:r>
              <a:rPr lang="en-US" sz="1050" dirty="0" err="1">
                <a:solidFill>
                  <a:prstClr val="black"/>
                </a:solidFill>
                <a:latin typeface="Arial" panose="020B0604020202020204" pitchFamily="34" charset="0"/>
              </a:rPr>
              <a:t>dapat</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akses</a:t>
            </a:r>
            <a:r>
              <a:rPr lang="en-US" sz="1050" dirty="0">
                <a:solidFill>
                  <a:prstClr val="black"/>
                </a:solidFill>
                <a:latin typeface="Arial" panose="020B0604020202020204" pitchFamily="34" charset="0"/>
              </a:rPr>
              <a:t> data </a:t>
            </a:r>
            <a:r>
              <a:rPr lang="en-US" sz="1050" dirty="0" err="1">
                <a:solidFill>
                  <a:prstClr val="black"/>
                </a:solidFill>
                <a:latin typeface="Arial" panose="020B0604020202020204" pitchFamily="34" charset="0"/>
              </a:rPr>
              <a:t>pengesahan</a:t>
            </a:r>
            <a:r>
              <a:rPr lang="en-US" sz="1050" dirty="0">
                <a:solidFill>
                  <a:prstClr val="black"/>
                </a:solidFill>
                <a:latin typeface="Arial" panose="020B0604020202020204" pitchFamily="34" charset="0"/>
              </a:rPr>
              <a:t> AHU</a:t>
            </a:r>
          </a:p>
          <a:p>
            <a:pPr marL="100013" indent="-100013" defTabSz="514350">
              <a:buFont typeface="Wingdings" panose="05000000000000000000" pitchFamily="2" charset="2"/>
              <a:buChar char="Ø"/>
            </a:pPr>
            <a:r>
              <a:rPr lang="en-US" sz="1050" dirty="0">
                <a:solidFill>
                  <a:prstClr val="black"/>
                </a:solidFill>
                <a:latin typeface="Arial" panose="020B0604020202020204" pitchFamily="34" charset="0"/>
              </a:rPr>
              <a:t>Data </a:t>
            </a:r>
            <a:r>
              <a:rPr lang="en-US" sz="1050" dirty="0" err="1">
                <a:solidFill>
                  <a:prstClr val="black"/>
                </a:solidFill>
                <a:latin typeface="Arial" panose="020B0604020202020204" pitchFamily="34" charset="0"/>
              </a:rPr>
              <a:t>tersebut</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dikirim</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oleh</a:t>
            </a:r>
            <a:r>
              <a:rPr lang="en-US" sz="1050" dirty="0">
                <a:solidFill>
                  <a:prstClr val="black"/>
                </a:solidFill>
                <a:latin typeface="Arial" panose="020B0604020202020204" pitchFamily="34" charset="0"/>
              </a:rPr>
              <a:t> AHU </a:t>
            </a:r>
            <a:r>
              <a:rPr lang="en-US" sz="1050" dirty="0" err="1">
                <a:solidFill>
                  <a:prstClr val="black"/>
                </a:solidFill>
                <a:latin typeface="Arial" panose="020B0604020202020204" pitchFamily="34" charset="0"/>
              </a:rPr>
              <a:t>ke</a:t>
            </a:r>
            <a:r>
              <a:rPr lang="en-US" sz="1050" dirty="0">
                <a:solidFill>
                  <a:prstClr val="black"/>
                </a:solidFill>
                <a:latin typeface="Arial" panose="020B0604020202020204" pitchFamily="34" charset="0"/>
              </a:rPr>
              <a:t> OSS </a:t>
            </a:r>
            <a:r>
              <a:rPr lang="en-US" sz="1050" dirty="0" err="1">
                <a:solidFill>
                  <a:prstClr val="black"/>
                </a:solidFill>
                <a:latin typeface="Arial" panose="020B0604020202020204" pitchFamily="34" charset="0"/>
              </a:rPr>
              <a:t>secara</a:t>
            </a:r>
            <a:r>
              <a:rPr lang="en-US" sz="1050" dirty="0">
                <a:solidFill>
                  <a:prstClr val="black"/>
                </a:solidFill>
                <a:latin typeface="Arial" panose="020B0604020202020204" pitchFamily="34" charset="0"/>
              </a:rPr>
              <a:t> Online.</a:t>
            </a:r>
          </a:p>
          <a:p>
            <a:pPr marL="100013" indent="-100013" defTabSz="514350">
              <a:buFont typeface="Wingdings" panose="05000000000000000000" pitchFamily="2" charset="2"/>
              <a:buChar char="Ø"/>
            </a:pPr>
            <a:r>
              <a:rPr lang="en-US" sz="1050" dirty="0" err="1">
                <a:solidFill>
                  <a:prstClr val="black"/>
                </a:solidFill>
                <a:latin typeface="Arial" panose="020B0604020202020204" pitchFamily="34" charset="0"/>
              </a:rPr>
              <a:t>Rekonsiliasi</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menggunakan</a:t>
            </a:r>
            <a:r>
              <a:rPr lang="en-US" sz="1050" dirty="0">
                <a:solidFill>
                  <a:prstClr val="black"/>
                </a:solidFill>
                <a:latin typeface="Arial" panose="020B0604020202020204" pitchFamily="34" charset="0"/>
              </a:rPr>
              <a:t> data NIK </a:t>
            </a:r>
            <a:r>
              <a:rPr lang="en-US" sz="1050" dirty="0" err="1">
                <a:solidFill>
                  <a:prstClr val="black"/>
                </a:solidFill>
                <a:latin typeface="Arial" panose="020B0604020202020204" pitchFamily="34" charset="0"/>
              </a:rPr>
              <a:t>Pengurus</a:t>
            </a:r>
            <a:endParaRPr lang="en-US" sz="1050" dirty="0">
              <a:solidFill>
                <a:prstClr val="black"/>
              </a:solidFill>
              <a:latin typeface="Arial" panose="020B0604020202020204" pitchFamily="34" charset="0"/>
            </a:endParaRPr>
          </a:p>
          <a:p>
            <a:pPr marL="100013" indent="-100013" defTabSz="514350">
              <a:buFont typeface="Wingdings" panose="05000000000000000000" pitchFamily="2" charset="2"/>
              <a:buChar char="Ø"/>
            </a:pPr>
            <a:r>
              <a:rPr lang="en-US" sz="1050" dirty="0">
                <a:solidFill>
                  <a:prstClr val="black"/>
                </a:solidFill>
                <a:latin typeface="Arial" panose="020B0604020202020204" pitchFamily="34" charset="0"/>
                <a:hlinkClick r:id="" action="ppaction://noaction"/>
              </a:rPr>
              <a:t>Detail Data AHU</a:t>
            </a:r>
            <a:endParaRPr lang="en-US" sz="1050" dirty="0">
              <a:solidFill>
                <a:prstClr val="black"/>
              </a:solidFill>
              <a:latin typeface="Arial" panose="020B0604020202020204" pitchFamily="34" charset="0"/>
            </a:endParaRPr>
          </a:p>
        </p:txBody>
      </p:sp>
      <p:sp>
        <p:nvSpPr>
          <p:cNvPr id="24" name="TextBox 23"/>
          <p:cNvSpPr txBox="1"/>
          <p:nvPr/>
        </p:nvSpPr>
        <p:spPr>
          <a:xfrm>
            <a:off x="2552142" y="2266246"/>
            <a:ext cx="3950329" cy="738664"/>
          </a:xfrm>
          <a:prstGeom prst="rect">
            <a:avLst/>
          </a:prstGeom>
          <a:noFill/>
        </p:spPr>
        <p:txBody>
          <a:bodyPr wrap="square" rtlCol="0">
            <a:spAutoFit/>
          </a:bodyPr>
          <a:lstStyle/>
          <a:p>
            <a:pPr marL="100013" indent="-100013" defTabSz="514350">
              <a:buFont typeface="Wingdings" panose="05000000000000000000" pitchFamily="2" charset="2"/>
              <a:buChar char="Ø"/>
            </a:pPr>
            <a:r>
              <a:rPr lang="en-US" sz="1050" dirty="0">
                <a:solidFill>
                  <a:prstClr val="black"/>
                </a:solidFill>
                <a:latin typeface="Arial" panose="020B0604020202020204" pitchFamily="34" charset="0"/>
              </a:rPr>
              <a:t>Data – data </a:t>
            </a:r>
            <a:r>
              <a:rPr lang="en-US" sz="1050" dirty="0" err="1">
                <a:solidFill>
                  <a:prstClr val="black"/>
                </a:solidFill>
                <a:latin typeface="Arial" panose="020B0604020202020204" pitchFamily="34" charset="0"/>
              </a:rPr>
              <a:t>tersebut</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meliputi</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elemen-elemen</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untuk</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izin</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Dasar</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komitmen</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penyelesaian</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izin</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lokasi</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Komitmen</a:t>
            </a:r>
            <a:r>
              <a:rPr lang="en-US" sz="1050" dirty="0">
                <a:solidFill>
                  <a:prstClr val="black"/>
                </a:solidFill>
                <a:latin typeface="Arial" panose="020B0604020202020204" pitchFamily="34" charset="0"/>
              </a:rPr>
              <a:t> Compliance </a:t>
            </a:r>
            <a:r>
              <a:rPr lang="en-US" sz="1050" dirty="0" err="1">
                <a:solidFill>
                  <a:prstClr val="black"/>
                </a:solidFill>
                <a:latin typeface="Arial" panose="020B0604020202020204" pitchFamily="34" charset="0"/>
              </a:rPr>
              <a:t>standar</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lingkungan</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dan</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bangunan</a:t>
            </a:r>
            <a:r>
              <a:rPr lang="en-US" sz="1050" dirty="0">
                <a:solidFill>
                  <a:prstClr val="black"/>
                </a:solidFill>
                <a:latin typeface="Arial" panose="020B0604020202020204" pitchFamily="34" charset="0"/>
              </a:rPr>
              <a:t>, SLF, </a:t>
            </a:r>
            <a:r>
              <a:rPr lang="en-US" sz="1050" dirty="0" err="1">
                <a:solidFill>
                  <a:prstClr val="black"/>
                </a:solidFill>
                <a:latin typeface="Arial" panose="020B0604020202020204" pitchFamily="34" charset="0"/>
              </a:rPr>
              <a:t>izin</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usaha</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dan</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izin</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komersil</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antara</a:t>
            </a:r>
            <a:r>
              <a:rPr lang="en-US" sz="1050" dirty="0">
                <a:solidFill>
                  <a:prstClr val="black"/>
                </a:solidFill>
                <a:latin typeface="Arial" panose="020B0604020202020204" pitchFamily="34" charset="0"/>
              </a:rPr>
              <a:t> lain:</a:t>
            </a:r>
          </a:p>
        </p:txBody>
      </p:sp>
      <p:sp>
        <p:nvSpPr>
          <p:cNvPr id="25" name="TextBox 24"/>
          <p:cNvSpPr txBox="1"/>
          <p:nvPr/>
        </p:nvSpPr>
        <p:spPr>
          <a:xfrm>
            <a:off x="2530150" y="3819374"/>
            <a:ext cx="3950328" cy="738664"/>
          </a:xfrm>
          <a:prstGeom prst="rect">
            <a:avLst/>
          </a:prstGeom>
          <a:noFill/>
        </p:spPr>
        <p:txBody>
          <a:bodyPr wrap="square" rtlCol="0">
            <a:spAutoFit/>
          </a:bodyPr>
          <a:lstStyle/>
          <a:p>
            <a:pPr marL="100013" indent="-100013" defTabSz="514350">
              <a:buFont typeface="Wingdings" panose="05000000000000000000" pitchFamily="2" charset="2"/>
              <a:buChar char="Ø"/>
            </a:pPr>
            <a:r>
              <a:rPr lang="en-US" sz="1050" dirty="0">
                <a:solidFill>
                  <a:prstClr val="black"/>
                </a:solidFill>
                <a:latin typeface="Arial" panose="020B0604020202020204" pitchFamily="34" charset="0"/>
              </a:rPr>
              <a:t>System </a:t>
            </a:r>
            <a:r>
              <a:rPr lang="en-US" sz="1050" dirty="0" err="1">
                <a:solidFill>
                  <a:prstClr val="black"/>
                </a:solidFill>
                <a:latin typeface="Arial" panose="020B0604020202020204" pitchFamily="34" charset="0"/>
              </a:rPr>
              <a:t>akan</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memvalidasi</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Bidang</a:t>
            </a:r>
            <a:r>
              <a:rPr lang="en-US" sz="1050" dirty="0">
                <a:solidFill>
                  <a:prstClr val="black"/>
                </a:solidFill>
                <a:latin typeface="Arial" panose="020B0604020202020204" pitchFamily="34" charset="0"/>
              </a:rPr>
              <a:t> Usaha </a:t>
            </a:r>
            <a:r>
              <a:rPr lang="en-US" sz="1050" dirty="0" err="1">
                <a:solidFill>
                  <a:prstClr val="black"/>
                </a:solidFill>
                <a:latin typeface="Arial" panose="020B0604020202020204" pitchFamily="34" charset="0"/>
              </a:rPr>
              <a:t>Terkait</a:t>
            </a:r>
            <a:r>
              <a:rPr lang="en-US" sz="1050" dirty="0">
                <a:solidFill>
                  <a:prstClr val="black"/>
                </a:solidFill>
                <a:latin typeface="Arial" panose="020B0604020202020204" pitchFamily="34" charset="0"/>
              </a:rPr>
              <a:t> DNI, </a:t>
            </a:r>
            <a:r>
              <a:rPr lang="en-US" sz="1050" dirty="0" err="1">
                <a:solidFill>
                  <a:prstClr val="black"/>
                </a:solidFill>
                <a:latin typeface="Arial" panose="020B0604020202020204" pitchFamily="34" charset="0"/>
              </a:rPr>
              <a:t>eligibilitas</a:t>
            </a:r>
            <a:r>
              <a:rPr lang="en-US" sz="1050" dirty="0">
                <a:solidFill>
                  <a:prstClr val="black"/>
                </a:solidFill>
                <a:latin typeface="Arial" panose="020B0604020202020204" pitchFamily="34" charset="0"/>
              </a:rPr>
              <a:t> Tax Holiday, Tax Allowance,  </a:t>
            </a:r>
            <a:r>
              <a:rPr lang="en-US" sz="1050" dirty="0" err="1">
                <a:solidFill>
                  <a:prstClr val="black"/>
                </a:solidFill>
                <a:latin typeface="Arial" panose="020B0604020202020204" pitchFamily="34" charset="0"/>
              </a:rPr>
              <a:t>dan</a:t>
            </a:r>
            <a:r>
              <a:rPr lang="en-US" sz="1050" dirty="0">
                <a:solidFill>
                  <a:prstClr val="black"/>
                </a:solidFill>
                <a:latin typeface="Arial" panose="020B0604020202020204" pitchFamily="34" charset="0"/>
              </a:rPr>
              <a:t> Incentive </a:t>
            </a:r>
            <a:r>
              <a:rPr lang="en-US" sz="1050" dirty="0" err="1">
                <a:solidFill>
                  <a:prstClr val="black"/>
                </a:solidFill>
                <a:latin typeface="Arial" panose="020B0604020202020204" pitchFamily="34" charset="0"/>
              </a:rPr>
              <a:t>lainnya</a:t>
            </a:r>
            <a:endParaRPr lang="en-US" sz="1050" dirty="0">
              <a:solidFill>
                <a:prstClr val="black"/>
              </a:solidFill>
              <a:latin typeface="Arial" panose="020B0604020202020204" pitchFamily="34" charset="0"/>
            </a:endParaRPr>
          </a:p>
          <a:p>
            <a:pPr marL="100013" indent="-100013" defTabSz="514350">
              <a:buFont typeface="Wingdings" panose="05000000000000000000" pitchFamily="2" charset="2"/>
              <a:buChar char="Ø"/>
            </a:pPr>
            <a:r>
              <a:rPr lang="en-US" sz="1050" dirty="0">
                <a:solidFill>
                  <a:prstClr val="black"/>
                </a:solidFill>
                <a:latin typeface="Arial" panose="020B0604020202020204" pitchFamily="34" charset="0"/>
              </a:rPr>
              <a:t>System </a:t>
            </a:r>
            <a:r>
              <a:rPr lang="en-US" sz="1050" dirty="0" err="1">
                <a:solidFill>
                  <a:prstClr val="black"/>
                </a:solidFill>
                <a:latin typeface="Arial" panose="020B0604020202020204" pitchFamily="34" charset="0"/>
              </a:rPr>
              <a:t>menghitung</a:t>
            </a:r>
            <a:r>
              <a:rPr lang="en-US" sz="1050" dirty="0">
                <a:solidFill>
                  <a:prstClr val="black"/>
                </a:solidFill>
                <a:latin typeface="Arial" panose="020B0604020202020204" pitchFamily="34" charset="0"/>
              </a:rPr>
              <a:t> Total </a:t>
            </a:r>
            <a:r>
              <a:rPr lang="en-US" sz="1050" b="1" i="1" dirty="0">
                <a:solidFill>
                  <a:prstClr val="black"/>
                </a:solidFill>
                <a:latin typeface="Arial" panose="020B0604020202020204" pitchFamily="34" charset="0"/>
              </a:rPr>
              <a:t>Billing PNBP</a:t>
            </a:r>
          </a:p>
          <a:p>
            <a:pPr marL="100013" indent="-100013" defTabSz="514350">
              <a:buFont typeface="Wingdings" panose="05000000000000000000" pitchFamily="2" charset="2"/>
              <a:buChar char="Ø"/>
            </a:pPr>
            <a:r>
              <a:rPr lang="en-US" sz="1050" dirty="0">
                <a:solidFill>
                  <a:prstClr val="black"/>
                </a:solidFill>
                <a:latin typeface="Arial" panose="020B0604020202020204" pitchFamily="34" charset="0"/>
                <a:hlinkClick r:id="" action="ppaction://noaction"/>
              </a:rPr>
              <a:t>Detail Data </a:t>
            </a:r>
            <a:r>
              <a:rPr lang="en-US" sz="1050" dirty="0" err="1">
                <a:solidFill>
                  <a:prstClr val="black"/>
                </a:solidFill>
                <a:latin typeface="Arial" panose="020B0604020202020204" pitchFamily="34" charset="0"/>
                <a:hlinkClick r:id="" action="ppaction://noaction"/>
              </a:rPr>
              <a:t>Tambahan</a:t>
            </a:r>
            <a:endParaRPr lang="en-US" sz="1050" dirty="0">
              <a:solidFill>
                <a:prstClr val="black"/>
              </a:solidFill>
              <a:latin typeface="Arial" panose="020B0604020202020204" pitchFamily="34" charset="0"/>
            </a:endParaRPr>
          </a:p>
        </p:txBody>
      </p:sp>
      <p:sp>
        <p:nvSpPr>
          <p:cNvPr id="27" name="TextBox 26"/>
          <p:cNvSpPr txBox="1"/>
          <p:nvPr/>
        </p:nvSpPr>
        <p:spPr>
          <a:xfrm>
            <a:off x="6654369" y="2266245"/>
            <a:ext cx="2129339" cy="2677656"/>
          </a:xfrm>
          <a:prstGeom prst="rect">
            <a:avLst/>
          </a:prstGeom>
          <a:noFill/>
        </p:spPr>
        <p:txBody>
          <a:bodyPr wrap="square" rtlCol="0">
            <a:spAutoFit/>
          </a:bodyPr>
          <a:lstStyle/>
          <a:p>
            <a:pPr marL="100013" indent="-100013" defTabSz="514350">
              <a:buFont typeface="Wingdings" panose="05000000000000000000" pitchFamily="2" charset="2"/>
              <a:buChar char="Ø"/>
            </a:pPr>
            <a:r>
              <a:rPr lang="en-US" sz="1050" dirty="0">
                <a:solidFill>
                  <a:prstClr val="black"/>
                </a:solidFill>
                <a:latin typeface="Arial" panose="020B0604020202020204" pitchFamily="34" charset="0"/>
              </a:rPr>
              <a:t>System OSS </a:t>
            </a:r>
            <a:r>
              <a:rPr lang="en-US" sz="1050" dirty="0" err="1">
                <a:solidFill>
                  <a:prstClr val="black"/>
                </a:solidFill>
                <a:latin typeface="Arial" panose="020B0604020202020204" pitchFamily="34" charset="0"/>
              </a:rPr>
              <a:t>Menerbitkan</a:t>
            </a:r>
            <a:r>
              <a:rPr lang="en-US" sz="1050" dirty="0">
                <a:solidFill>
                  <a:prstClr val="black"/>
                </a:solidFill>
                <a:latin typeface="Arial" panose="020B0604020202020204" pitchFamily="34" charset="0"/>
              </a:rPr>
              <a:t>:</a:t>
            </a:r>
          </a:p>
          <a:p>
            <a:pPr marL="271463" lvl="1" indent="-171450" defTabSz="514350">
              <a:buFont typeface="+mj-lt"/>
              <a:buAutoNum type="arabicPeriod"/>
            </a:pPr>
            <a:r>
              <a:rPr lang="en-US" sz="1050" dirty="0">
                <a:solidFill>
                  <a:prstClr val="black"/>
                </a:solidFill>
                <a:latin typeface="Arial" panose="020B0604020202020204" pitchFamily="34" charset="0"/>
                <a:hlinkClick r:id="" action="ppaction://noaction"/>
              </a:rPr>
              <a:t>NIB</a:t>
            </a:r>
            <a:endParaRPr lang="en-US" sz="1050" dirty="0">
              <a:solidFill>
                <a:prstClr val="black"/>
              </a:solidFill>
              <a:latin typeface="Arial" panose="020B0604020202020204" pitchFamily="34" charset="0"/>
            </a:endParaRPr>
          </a:p>
          <a:p>
            <a:pPr marL="271463" lvl="1" indent="-171450" defTabSz="514350">
              <a:buFont typeface="+mj-lt"/>
              <a:buAutoNum type="arabicPeriod"/>
            </a:pPr>
            <a:r>
              <a:rPr lang="en-US" sz="1050" dirty="0" err="1">
                <a:solidFill>
                  <a:prstClr val="black"/>
                </a:solidFill>
                <a:latin typeface="Arial" panose="020B0604020202020204" pitchFamily="34" charset="0"/>
                <a:hlinkClick r:id="" action="ppaction://noaction"/>
              </a:rPr>
              <a:t>Izin</a:t>
            </a:r>
            <a:r>
              <a:rPr lang="en-US" sz="1050" dirty="0">
                <a:solidFill>
                  <a:prstClr val="black"/>
                </a:solidFill>
                <a:latin typeface="Arial" panose="020B0604020202020204" pitchFamily="34" charset="0"/>
                <a:hlinkClick r:id="" action="ppaction://noaction"/>
              </a:rPr>
              <a:t> </a:t>
            </a:r>
            <a:r>
              <a:rPr lang="en-US" sz="1050" dirty="0" err="1">
                <a:solidFill>
                  <a:prstClr val="black"/>
                </a:solidFill>
                <a:latin typeface="Arial" panose="020B0604020202020204" pitchFamily="34" charset="0"/>
                <a:hlinkClick r:id="" action="ppaction://noaction"/>
              </a:rPr>
              <a:t>Dasar</a:t>
            </a:r>
            <a:endParaRPr lang="en-US" sz="1050" dirty="0">
              <a:solidFill>
                <a:prstClr val="black"/>
              </a:solidFill>
              <a:latin typeface="Arial" panose="020B0604020202020204" pitchFamily="34" charset="0"/>
            </a:endParaRPr>
          </a:p>
          <a:p>
            <a:pPr marL="271463" lvl="1" indent="-171450" defTabSz="514350">
              <a:buFont typeface="+mj-lt"/>
              <a:buAutoNum type="arabicPeriod"/>
            </a:pPr>
            <a:r>
              <a:rPr lang="en-US" sz="1050" dirty="0" err="1">
                <a:solidFill>
                  <a:prstClr val="black"/>
                </a:solidFill>
                <a:latin typeface="Arial" panose="020B0604020202020204" pitchFamily="34" charset="0"/>
              </a:rPr>
              <a:t>Komitmen</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mematuhi</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Standar</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Lingkungan</a:t>
            </a:r>
            <a:endParaRPr lang="en-US" sz="1050" dirty="0">
              <a:solidFill>
                <a:prstClr val="black"/>
              </a:solidFill>
              <a:latin typeface="Arial" panose="020B0604020202020204" pitchFamily="34" charset="0"/>
            </a:endParaRPr>
          </a:p>
          <a:p>
            <a:pPr marL="271463" lvl="1" indent="-171450" defTabSz="514350">
              <a:buFont typeface="+mj-lt"/>
              <a:buAutoNum type="arabicPeriod"/>
            </a:pPr>
            <a:r>
              <a:rPr lang="en-US" sz="1050" dirty="0" err="1">
                <a:solidFill>
                  <a:prstClr val="black"/>
                </a:solidFill>
                <a:latin typeface="Arial" panose="020B0604020202020204" pitchFamily="34" charset="0"/>
              </a:rPr>
              <a:t>Izin</a:t>
            </a:r>
            <a:r>
              <a:rPr lang="en-US" sz="1050" dirty="0">
                <a:solidFill>
                  <a:prstClr val="black"/>
                </a:solidFill>
                <a:latin typeface="Arial" panose="020B0604020202020204" pitchFamily="34" charset="0"/>
              </a:rPr>
              <a:t> Usaha </a:t>
            </a:r>
            <a:r>
              <a:rPr lang="en-US" sz="1050" dirty="0" err="1">
                <a:solidFill>
                  <a:prstClr val="black"/>
                </a:solidFill>
                <a:latin typeface="Arial" panose="020B0604020202020204" pitchFamily="34" charset="0"/>
              </a:rPr>
              <a:t>Sektoral</a:t>
            </a:r>
            <a:endParaRPr lang="en-US" sz="1050" dirty="0">
              <a:solidFill>
                <a:prstClr val="black"/>
              </a:solidFill>
              <a:latin typeface="Arial" panose="020B0604020202020204" pitchFamily="34" charset="0"/>
            </a:endParaRPr>
          </a:p>
          <a:p>
            <a:pPr marL="271463" lvl="1" indent="-171450" defTabSz="514350">
              <a:buFont typeface="+mj-lt"/>
              <a:buAutoNum type="arabicPeriod"/>
            </a:pPr>
            <a:r>
              <a:rPr lang="en-US" sz="1050" dirty="0" err="1">
                <a:solidFill>
                  <a:prstClr val="black"/>
                </a:solidFill>
                <a:latin typeface="Arial" panose="020B0604020202020204" pitchFamily="34" charset="0"/>
              </a:rPr>
              <a:t>Komitmen</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memenuhi</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standar</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pembuatan</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barang</a:t>
            </a:r>
            <a:r>
              <a:rPr lang="en-US" sz="1050" dirty="0">
                <a:solidFill>
                  <a:prstClr val="black"/>
                </a:solidFill>
                <a:latin typeface="Arial" panose="020B0604020202020204" pitchFamily="34" charset="0"/>
              </a:rPr>
              <a:t>/</a:t>
            </a:r>
            <a:r>
              <a:rPr lang="en-US" sz="1050" dirty="0" err="1">
                <a:solidFill>
                  <a:prstClr val="black"/>
                </a:solidFill>
                <a:latin typeface="Arial" panose="020B0604020202020204" pitchFamily="34" charset="0"/>
              </a:rPr>
              <a:t>jasa</a:t>
            </a:r>
            <a:r>
              <a:rPr lang="en-US" sz="1050" dirty="0">
                <a:solidFill>
                  <a:prstClr val="black"/>
                </a:solidFill>
                <a:latin typeface="Arial" panose="020B0604020202020204" pitchFamily="34" charset="0"/>
              </a:rPr>
              <a:t> </a:t>
            </a:r>
          </a:p>
          <a:p>
            <a:pPr marL="271463" lvl="1" indent="-171450" defTabSz="514350">
              <a:buFont typeface="+mj-lt"/>
              <a:buAutoNum type="arabicPeriod"/>
            </a:pPr>
            <a:r>
              <a:rPr lang="en-US" sz="1050" dirty="0" err="1">
                <a:solidFill>
                  <a:prstClr val="black"/>
                </a:solidFill>
                <a:latin typeface="Arial" panose="020B0604020202020204" pitchFamily="34" charset="0"/>
              </a:rPr>
              <a:t>Komitmen</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mematuhi</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standar</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Izin</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Komersial</a:t>
            </a:r>
            <a:endParaRPr lang="en-US" sz="1050" dirty="0">
              <a:solidFill>
                <a:prstClr val="black"/>
              </a:solidFill>
              <a:latin typeface="Arial" panose="020B0604020202020204" pitchFamily="34" charset="0"/>
            </a:endParaRPr>
          </a:p>
          <a:p>
            <a:pPr marL="271463" lvl="1" indent="-171450" defTabSz="514350">
              <a:buFont typeface="+mj-lt"/>
              <a:buAutoNum type="arabicPeriod"/>
            </a:pPr>
            <a:r>
              <a:rPr lang="en-US" sz="1050" dirty="0" err="1">
                <a:solidFill>
                  <a:prstClr val="black"/>
                </a:solidFill>
                <a:latin typeface="Arial" panose="020B0604020202020204" pitchFamily="34" charset="0"/>
              </a:rPr>
              <a:t>Izin</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Komersial</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tertentu</a:t>
            </a:r>
            <a:r>
              <a:rPr lang="en-US" sz="1050" dirty="0">
                <a:solidFill>
                  <a:prstClr val="black"/>
                </a:solidFill>
                <a:latin typeface="Arial" panose="020B0604020202020204" pitchFamily="34" charset="0"/>
              </a:rPr>
              <a:t>) </a:t>
            </a:r>
          </a:p>
          <a:p>
            <a:pPr marL="100013" indent="-100013" defTabSz="514350">
              <a:buFont typeface="Wingdings" panose="05000000000000000000" pitchFamily="2" charset="2"/>
              <a:buChar char="Ø"/>
            </a:pPr>
            <a:r>
              <a:rPr lang="en-US" sz="1050" dirty="0">
                <a:solidFill>
                  <a:prstClr val="black"/>
                </a:solidFill>
                <a:latin typeface="Arial" panose="020B0604020202020204" pitchFamily="34" charset="0"/>
              </a:rPr>
              <a:t>System OSS </a:t>
            </a:r>
            <a:r>
              <a:rPr lang="en-US" sz="1050" dirty="0" err="1">
                <a:solidFill>
                  <a:prstClr val="black"/>
                </a:solidFill>
                <a:latin typeface="Arial" panose="020B0604020202020204" pitchFamily="34" charset="0"/>
              </a:rPr>
              <a:t>mendistribusikan</a:t>
            </a:r>
            <a:r>
              <a:rPr lang="en-US" sz="1050" dirty="0">
                <a:solidFill>
                  <a:prstClr val="black"/>
                </a:solidFill>
                <a:latin typeface="Arial" panose="020B0604020202020204" pitchFamily="34" charset="0"/>
              </a:rPr>
              <a:t> data NIB </a:t>
            </a:r>
            <a:r>
              <a:rPr lang="en-US" sz="1050" dirty="0" err="1">
                <a:solidFill>
                  <a:prstClr val="black"/>
                </a:solidFill>
                <a:latin typeface="Arial" panose="020B0604020202020204" pitchFamily="34" charset="0"/>
              </a:rPr>
              <a:t>ke</a:t>
            </a:r>
            <a:r>
              <a:rPr lang="en-US" sz="1050" dirty="0">
                <a:solidFill>
                  <a:prstClr val="black"/>
                </a:solidFill>
                <a:latin typeface="Arial" panose="020B0604020202020204" pitchFamily="34" charset="0"/>
              </a:rPr>
              <a:t> system K/L/D yang </a:t>
            </a:r>
            <a:r>
              <a:rPr lang="en-US" sz="1050" dirty="0" err="1">
                <a:solidFill>
                  <a:prstClr val="black"/>
                </a:solidFill>
                <a:latin typeface="Arial" panose="020B0604020202020204" pitchFamily="34" charset="0"/>
              </a:rPr>
              <a:t>berkepentingan</a:t>
            </a:r>
            <a:endParaRPr lang="en-US" sz="1050" dirty="0">
              <a:solidFill>
                <a:prstClr val="black"/>
              </a:solidFill>
              <a:latin typeface="Arial" panose="020B0604020202020204" pitchFamily="34" charset="0"/>
            </a:endParaRPr>
          </a:p>
          <a:p>
            <a:pPr defTabSz="514350"/>
            <a:endParaRPr lang="en-US" sz="1050" dirty="0">
              <a:solidFill>
                <a:prstClr val="black"/>
              </a:solidFill>
              <a:latin typeface="Arial" panose="020B0604020202020204" pitchFamily="34" charset="0"/>
            </a:endParaRPr>
          </a:p>
        </p:txBody>
      </p:sp>
      <p:cxnSp>
        <p:nvCxnSpPr>
          <p:cNvPr id="30" name="Straight Connector 29"/>
          <p:cNvCxnSpPr>
            <a:stCxn id="2" idx="6"/>
            <a:endCxn id="3" idx="2"/>
          </p:cNvCxnSpPr>
          <p:nvPr/>
        </p:nvCxnSpPr>
        <p:spPr>
          <a:xfrm>
            <a:off x="857955" y="1177342"/>
            <a:ext cx="3480125"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 idx="6"/>
            <a:endCxn id="4" idx="2"/>
          </p:cNvCxnSpPr>
          <p:nvPr/>
        </p:nvCxnSpPr>
        <p:spPr>
          <a:xfrm>
            <a:off x="4818139" y="1177342"/>
            <a:ext cx="3436931"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37" name="Title 36"/>
          <p:cNvSpPr>
            <a:spLocks noGrp="1"/>
          </p:cNvSpPr>
          <p:nvPr>
            <p:ph type="title"/>
          </p:nvPr>
        </p:nvSpPr>
        <p:spPr/>
        <p:txBody>
          <a:bodyPr anchor="t">
            <a:normAutofit/>
          </a:bodyPr>
          <a:lstStyle/>
          <a:p>
            <a:r>
              <a:rPr lang="en-US" b="1" dirty="0" smtClean="0">
                <a:solidFill>
                  <a:prstClr val="white"/>
                </a:solidFill>
                <a:latin typeface="Arial" panose="020B0604020202020204" pitchFamily="34" charset="0"/>
                <a:cs typeface="Arial" panose="020B0604020202020204" pitchFamily="34" charset="0"/>
              </a:rPr>
              <a:t>PROSES PERIZINAN BERUSAHA DI OSS</a:t>
            </a:r>
            <a:endParaRPr lang="en-US" sz="3600" b="1" i="1" dirty="0">
              <a:latin typeface="Arial" panose="020B0604020202020204" pitchFamily="34" charset="0"/>
              <a:cs typeface="Arial" panose="020B0604020202020204" pitchFamily="34" charset="0"/>
            </a:endParaRPr>
          </a:p>
        </p:txBody>
      </p:sp>
      <p:sp>
        <p:nvSpPr>
          <p:cNvPr id="73" name="TextBox 72"/>
          <p:cNvSpPr txBox="1"/>
          <p:nvPr/>
        </p:nvSpPr>
        <p:spPr>
          <a:xfrm>
            <a:off x="2742640" y="2952422"/>
            <a:ext cx="1785938" cy="900246"/>
          </a:xfrm>
          <a:prstGeom prst="rect">
            <a:avLst/>
          </a:prstGeom>
          <a:noFill/>
        </p:spPr>
        <p:txBody>
          <a:bodyPr wrap="square" rtlCol="0">
            <a:spAutoFit/>
          </a:bodyPr>
          <a:lstStyle/>
          <a:p>
            <a:pPr marL="128588" lvl="1" indent="-64294" algn="just" defTabSz="514350">
              <a:buFont typeface="Arial" panose="020B0604020202020204" pitchFamily="34" charset="0"/>
              <a:buChar char="•"/>
            </a:pPr>
            <a:r>
              <a:rPr lang="en-US" sz="1050" dirty="0">
                <a:solidFill>
                  <a:prstClr val="black"/>
                </a:solidFill>
                <a:latin typeface="Arial" panose="020B0604020202020204" pitchFamily="34" charset="0"/>
              </a:rPr>
              <a:t>KBLI  </a:t>
            </a:r>
            <a:r>
              <a:rPr lang="en-US" sz="1050" dirty="0" err="1">
                <a:solidFill>
                  <a:prstClr val="black"/>
                </a:solidFill>
                <a:latin typeface="Arial" panose="020B0604020202020204" pitchFamily="34" charset="0"/>
              </a:rPr>
              <a:t>dan</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bidang</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usaha</a:t>
            </a:r>
            <a:endParaRPr lang="en-US" sz="1050" dirty="0">
              <a:solidFill>
                <a:prstClr val="black"/>
              </a:solidFill>
              <a:latin typeface="Arial" panose="020B0604020202020204" pitchFamily="34" charset="0"/>
            </a:endParaRPr>
          </a:p>
          <a:p>
            <a:pPr marL="128588" lvl="1" indent="-64294" algn="just" defTabSz="514350">
              <a:buFont typeface="Arial" panose="020B0604020202020204" pitchFamily="34" charset="0"/>
              <a:buChar char="•"/>
            </a:pPr>
            <a:r>
              <a:rPr lang="en-US" sz="1050" dirty="0" err="1">
                <a:solidFill>
                  <a:prstClr val="black"/>
                </a:solidFill>
                <a:latin typeface="Arial" panose="020B0604020202020204" pitchFamily="34" charset="0"/>
              </a:rPr>
              <a:t>Nilai</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Investasi</a:t>
            </a:r>
            <a:endParaRPr lang="en-US" sz="1050" dirty="0">
              <a:solidFill>
                <a:prstClr val="black"/>
              </a:solidFill>
              <a:latin typeface="Arial" panose="020B0604020202020204" pitchFamily="34" charset="0"/>
            </a:endParaRPr>
          </a:p>
          <a:p>
            <a:pPr marL="128588" lvl="1" indent="-64294" algn="just" defTabSz="514350">
              <a:buFont typeface="Arial" panose="020B0604020202020204" pitchFamily="34" charset="0"/>
              <a:buChar char="•"/>
            </a:pPr>
            <a:r>
              <a:rPr lang="en-US" sz="1050" dirty="0" err="1">
                <a:solidFill>
                  <a:prstClr val="black"/>
                </a:solidFill>
                <a:latin typeface="Arial" panose="020B0604020202020204" pitchFamily="34" charset="0"/>
              </a:rPr>
              <a:t>Alamat</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tempat</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usaha</a:t>
            </a:r>
            <a:endParaRPr lang="en-US" sz="1050" dirty="0">
              <a:solidFill>
                <a:prstClr val="black"/>
              </a:solidFill>
              <a:latin typeface="Arial" panose="020B0604020202020204" pitchFamily="34" charset="0"/>
            </a:endParaRPr>
          </a:p>
          <a:p>
            <a:pPr marL="128588" lvl="1" indent="-64294" algn="just" defTabSz="514350">
              <a:buFont typeface="Arial" panose="020B0604020202020204" pitchFamily="34" charset="0"/>
              <a:buChar char="•"/>
            </a:pPr>
            <a:r>
              <a:rPr lang="en-US" sz="1050" dirty="0">
                <a:solidFill>
                  <a:prstClr val="black"/>
                </a:solidFill>
                <a:latin typeface="Arial" panose="020B0604020202020204" pitchFamily="34" charset="0"/>
              </a:rPr>
              <a:t>Data </a:t>
            </a:r>
            <a:r>
              <a:rPr lang="en-US" sz="1050" dirty="0" err="1">
                <a:solidFill>
                  <a:prstClr val="black"/>
                </a:solidFill>
                <a:latin typeface="Arial" panose="020B0604020202020204" pitchFamily="34" charset="0"/>
              </a:rPr>
              <a:t>Produk</a:t>
            </a:r>
            <a:endParaRPr lang="en-US" sz="1050" dirty="0">
              <a:solidFill>
                <a:prstClr val="black"/>
              </a:solidFill>
              <a:latin typeface="Arial" panose="020B0604020202020204" pitchFamily="34" charset="0"/>
            </a:endParaRPr>
          </a:p>
          <a:p>
            <a:pPr marL="128588" lvl="1" indent="-64294" algn="just" defTabSz="514350">
              <a:buFont typeface="Arial" panose="020B0604020202020204" pitchFamily="34" charset="0"/>
              <a:buChar char="•"/>
            </a:pPr>
            <a:r>
              <a:rPr lang="en-US" sz="1050" dirty="0">
                <a:solidFill>
                  <a:prstClr val="black"/>
                </a:solidFill>
                <a:latin typeface="Arial" panose="020B0604020202020204" pitchFamily="34" charset="0"/>
              </a:rPr>
              <a:t>Data API</a:t>
            </a:r>
          </a:p>
        </p:txBody>
      </p:sp>
      <p:sp>
        <p:nvSpPr>
          <p:cNvPr id="74" name="TextBox 73"/>
          <p:cNvSpPr txBox="1"/>
          <p:nvPr/>
        </p:nvSpPr>
        <p:spPr>
          <a:xfrm>
            <a:off x="4538104" y="2953185"/>
            <a:ext cx="1723801" cy="1223412"/>
          </a:xfrm>
          <a:prstGeom prst="rect">
            <a:avLst/>
          </a:prstGeom>
          <a:noFill/>
        </p:spPr>
        <p:txBody>
          <a:bodyPr wrap="square" rtlCol="0">
            <a:spAutoFit/>
          </a:bodyPr>
          <a:lstStyle/>
          <a:p>
            <a:pPr marL="128588" lvl="1" indent="-64294" algn="just" defTabSz="514350">
              <a:buFont typeface="Arial" panose="020B0604020202020204" pitchFamily="34" charset="0"/>
              <a:buChar char="•"/>
            </a:pPr>
            <a:r>
              <a:rPr lang="en-US" sz="1050" dirty="0" err="1">
                <a:solidFill>
                  <a:prstClr val="black"/>
                </a:solidFill>
                <a:latin typeface="Arial" panose="020B0604020202020204" pitchFamily="34" charset="0"/>
              </a:rPr>
              <a:t>Izin</a:t>
            </a:r>
            <a:r>
              <a:rPr lang="en-US" sz="1050" dirty="0">
                <a:solidFill>
                  <a:prstClr val="black"/>
                </a:solidFill>
                <a:latin typeface="Arial" panose="020B0604020202020204" pitchFamily="34" charset="0"/>
              </a:rPr>
              <a:t> Usaha</a:t>
            </a:r>
          </a:p>
          <a:p>
            <a:pPr marL="128588" lvl="1" indent="-64294" algn="just" defTabSz="514350">
              <a:buFont typeface="Arial" panose="020B0604020202020204" pitchFamily="34" charset="0"/>
              <a:buChar char="•"/>
            </a:pPr>
            <a:r>
              <a:rPr lang="en-US" sz="1050" dirty="0" err="1">
                <a:solidFill>
                  <a:prstClr val="black"/>
                </a:solidFill>
                <a:latin typeface="Arial" panose="020B0604020202020204" pitchFamily="34" charset="0"/>
              </a:rPr>
              <a:t>Ketenaga</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Kerjaan</a:t>
            </a:r>
            <a:endParaRPr lang="en-US" sz="1050" dirty="0">
              <a:solidFill>
                <a:prstClr val="black"/>
              </a:solidFill>
              <a:latin typeface="Arial" panose="020B0604020202020204" pitchFamily="34" charset="0"/>
            </a:endParaRPr>
          </a:p>
          <a:p>
            <a:pPr marL="128588" lvl="1" indent="-64294" algn="just" defTabSz="514350">
              <a:buFont typeface="Arial" panose="020B0604020202020204" pitchFamily="34" charset="0"/>
              <a:buChar char="•"/>
            </a:pPr>
            <a:r>
              <a:rPr lang="en-US" sz="1050" dirty="0">
                <a:solidFill>
                  <a:prstClr val="black"/>
                </a:solidFill>
                <a:latin typeface="Arial" panose="020B0604020202020204" pitchFamily="34" charset="0"/>
              </a:rPr>
              <a:t>BPJS</a:t>
            </a:r>
          </a:p>
          <a:p>
            <a:pPr marL="128588" lvl="1" indent="-64294" algn="just" defTabSz="514350">
              <a:buFont typeface="Arial" panose="020B0604020202020204" pitchFamily="34" charset="0"/>
              <a:buChar char="•"/>
            </a:pPr>
            <a:r>
              <a:rPr lang="en-US" sz="1050" dirty="0">
                <a:solidFill>
                  <a:prstClr val="black"/>
                </a:solidFill>
                <a:latin typeface="Arial" panose="020B0604020202020204" pitchFamily="34" charset="0"/>
              </a:rPr>
              <a:t>CPOB/CPATK/CPOTB/SNI/</a:t>
            </a:r>
            <a:r>
              <a:rPr lang="en-US" sz="1050" dirty="0" err="1">
                <a:solidFill>
                  <a:prstClr val="black"/>
                </a:solidFill>
                <a:latin typeface="Arial" panose="020B0604020202020204" pitchFamily="34" charset="0"/>
              </a:rPr>
              <a:t>Sertifikat</a:t>
            </a:r>
            <a:r>
              <a:rPr lang="en-US" sz="1050" dirty="0">
                <a:solidFill>
                  <a:prstClr val="black"/>
                </a:solidFill>
                <a:latin typeface="Arial" panose="020B0604020202020204" pitchFamily="34" charset="0"/>
              </a:rPr>
              <a:t> </a:t>
            </a:r>
            <a:r>
              <a:rPr lang="en-US" sz="1050" dirty="0" err="1">
                <a:solidFill>
                  <a:prstClr val="black"/>
                </a:solidFill>
                <a:latin typeface="Arial" panose="020B0604020202020204" pitchFamily="34" charset="0"/>
              </a:rPr>
              <a:t>lainnya</a:t>
            </a:r>
            <a:endParaRPr lang="en-US" sz="1050" dirty="0">
              <a:solidFill>
                <a:prstClr val="black"/>
              </a:solidFill>
              <a:latin typeface="Arial" panose="020B0604020202020204" pitchFamily="34" charset="0"/>
            </a:endParaRPr>
          </a:p>
          <a:p>
            <a:pPr marL="128588" lvl="1" indent="-64294" algn="just" defTabSz="514350">
              <a:buFont typeface="Arial" panose="020B0604020202020204" pitchFamily="34" charset="0"/>
              <a:buChar char="•"/>
            </a:pPr>
            <a:endParaRPr lang="en-US" sz="1050" dirty="0">
              <a:solidFill>
                <a:prstClr val="black"/>
              </a:solidFill>
              <a:latin typeface="Arial" panose="020B0604020202020204" pitchFamily="34" charset="0"/>
            </a:endParaRPr>
          </a:p>
          <a:p>
            <a:pPr marL="128588" lvl="1" indent="-64294" algn="just" defTabSz="514350">
              <a:buFont typeface="Arial" panose="020B0604020202020204" pitchFamily="34" charset="0"/>
              <a:buChar char="•"/>
            </a:pPr>
            <a:endParaRPr lang="en-US" sz="1050" dirty="0">
              <a:solidFill>
                <a:prstClr val="black"/>
              </a:solidFill>
              <a:latin typeface="Arial" panose="020B0604020202020204" pitchFamily="34" charset="0"/>
            </a:endParaRPr>
          </a:p>
        </p:txBody>
      </p:sp>
      <p:sp>
        <p:nvSpPr>
          <p:cNvPr id="75" name="Rectangle 74"/>
          <p:cNvSpPr/>
          <p:nvPr/>
        </p:nvSpPr>
        <p:spPr>
          <a:xfrm>
            <a:off x="339794" y="1824844"/>
            <a:ext cx="2098047" cy="38576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1050" b="1" dirty="0">
                <a:solidFill>
                  <a:prstClr val="black"/>
                </a:solidFill>
                <a:latin typeface="Arial" panose="020B0604020202020204" pitchFamily="34" charset="0"/>
                <a:cs typeface="Arial" panose="020B0604020202020204" pitchFamily="34" charset="0"/>
              </a:rPr>
              <a:t>Data </a:t>
            </a:r>
            <a:r>
              <a:rPr lang="en-US" sz="1050" b="1" dirty="0" err="1">
                <a:solidFill>
                  <a:prstClr val="black"/>
                </a:solidFill>
                <a:latin typeface="Arial" panose="020B0604020202020204" pitchFamily="34" charset="0"/>
                <a:cs typeface="Arial" panose="020B0604020202020204" pitchFamily="34" charset="0"/>
              </a:rPr>
              <a:t>Pengesahan</a:t>
            </a:r>
            <a:endParaRPr lang="en-US" sz="1050" b="1" dirty="0">
              <a:solidFill>
                <a:prstClr val="black"/>
              </a:solidFill>
              <a:latin typeface="Arial" panose="020B0604020202020204" pitchFamily="34" charset="0"/>
              <a:cs typeface="Arial" panose="020B0604020202020204" pitchFamily="34" charset="0"/>
            </a:endParaRPr>
          </a:p>
          <a:p>
            <a:pPr algn="ctr" defTabSz="514350"/>
            <a:r>
              <a:rPr lang="en-US" sz="1050" b="1" dirty="0">
                <a:solidFill>
                  <a:prstClr val="black"/>
                </a:solidFill>
                <a:latin typeface="Arial" panose="020B0604020202020204" pitchFamily="34" charset="0"/>
                <a:cs typeface="Arial" panose="020B0604020202020204" pitchFamily="34" charset="0"/>
              </a:rPr>
              <a:t>AHU - KUMHAM</a:t>
            </a:r>
          </a:p>
        </p:txBody>
      </p:sp>
      <p:sp>
        <p:nvSpPr>
          <p:cNvPr id="76" name="Rectangle 75"/>
          <p:cNvSpPr/>
          <p:nvPr/>
        </p:nvSpPr>
        <p:spPr>
          <a:xfrm>
            <a:off x="2552141" y="1831407"/>
            <a:ext cx="3950329" cy="385762"/>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1050" b="1" dirty="0">
                <a:solidFill>
                  <a:prstClr val="black"/>
                </a:solidFill>
                <a:latin typeface="Arial" panose="020B0604020202020204" pitchFamily="34" charset="0"/>
                <a:cs typeface="Arial" panose="020B0604020202020204" pitchFamily="34" charset="0"/>
              </a:rPr>
              <a:t>Input Data </a:t>
            </a:r>
            <a:r>
              <a:rPr lang="en-US" sz="1050" b="1" dirty="0" err="1">
                <a:solidFill>
                  <a:prstClr val="black"/>
                </a:solidFill>
                <a:latin typeface="Arial" panose="020B0604020202020204" pitchFamily="34" charset="0"/>
                <a:cs typeface="Arial" panose="020B0604020202020204" pitchFamily="34" charset="0"/>
              </a:rPr>
              <a:t>Tambahan</a:t>
            </a:r>
            <a:r>
              <a:rPr lang="en-US" sz="1050" b="1" dirty="0">
                <a:solidFill>
                  <a:prstClr val="black"/>
                </a:solidFill>
                <a:latin typeface="Arial" panose="020B0604020202020204" pitchFamily="34" charset="0"/>
                <a:cs typeface="Arial" panose="020B0604020202020204" pitchFamily="34" charset="0"/>
              </a:rPr>
              <a:t> Yang </a:t>
            </a:r>
            <a:r>
              <a:rPr lang="en-US" sz="1050" b="1" dirty="0" err="1">
                <a:solidFill>
                  <a:prstClr val="black"/>
                </a:solidFill>
                <a:latin typeface="Arial" panose="020B0604020202020204" pitchFamily="34" charset="0"/>
                <a:cs typeface="Arial" panose="020B0604020202020204" pitchFamily="34" charset="0"/>
              </a:rPr>
              <a:t>Tidak</a:t>
            </a:r>
            <a:r>
              <a:rPr lang="en-US" sz="1050" b="1" dirty="0">
                <a:solidFill>
                  <a:prstClr val="black"/>
                </a:solidFill>
                <a:latin typeface="Arial" panose="020B0604020202020204" pitchFamily="34" charset="0"/>
                <a:cs typeface="Arial" panose="020B0604020202020204" pitchFamily="34" charset="0"/>
              </a:rPr>
              <a:t> Ada DI AHU</a:t>
            </a:r>
          </a:p>
        </p:txBody>
      </p:sp>
      <p:sp>
        <p:nvSpPr>
          <p:cNvPr id="79" name="Rectangle 78"/>
          <p:cNvSpPr/>
          <p:nvPr/>
        </p:nvSpPr>
        <p:spPr>
          <a:xfrm>
            <a:off x="6654369" y="1831407"/>
            <a:ext cx="2129339" cy="38576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1050" b="1" dirty="0" err="1">
                <a:solidFill>
                  <a:prstClr val="black"/>
                </a:solidFill>
                <a:latin typeface="Arial" panose="020B0604020202020204" pitchFamily="34" charset="0"/>
                <a:cs typeface="Arial" panose="020B0604020202020204" pitchFamily="34" charset="0"/>
              </a:rPr>
              <a:t>Penerbitan</a:t>
            </a:r>
            <a:r>
              <a:rPr lang="en-US" sz="1050" b="1" dirty="0">
                <a:solidFill>
                  <a:prstClr val="black"/>
                </a:solidFill>
                <a:latin typeface="Arial" panose="020B0604020202020204" pitchFamily="34" charset="0"/>
                <a:cs typeface="Arial" panose="020B0604020202020204" pitchFamily="34" charset="0"/>
              </a:rPr>
              <a:t> </a:t>
            </a:r>
            <a:r>
              <a:rPr lang="en-US" sz="1050" b="1" dirty="0" err="1">
                <a:solidFill>
                  <a:prstClr val="black"/>
                </a:solidFill>
                <a:latin typeface="Arial" panose="020B0604020202020204" pitchFamily="34" charset="0"/>
                <a:cs typeface="Arial" panose="020B0604020202020204" pitchFamily="34" charset="0"/>
              </a:rPr>
              <a:t>Perizinan</a:t>
            </a:r>
            <a:r>
              <a:rPr lang="en-US" sz="1050" b="1" dirty="0">
                <a:solidFill>
                  <a:prstClr val="black"/>
                </a:solidFill>
                <a:latin typeface="Arial" panose="020B0604020202020204" pitchFamily="34" charset="0"/>
                <a:cs typeface="Arial" panose="020B0604020202020204" pitchFamily="34" charset="0"/>
              </a:rPr>
              <a:t> </a:t>
            </a:r>
            <a:r>
              <a:rPr lang="en-US" sz="1050" b="1" dirty="0" err="1">
                <a:solidFill>
                  <a:prstClr val="black"/>
                </a:solidFill>
                <a:latin typeface="Arial" panose="020B0604020202020204" pitchFamily="34" charset="0"/>
                <a:cs typeface="Arial" panose="020B0604020202020204" pitchFamily="34" charset="0"/>
              </a:rPr>
              <a:t>dan</a:t>
            </a:r>
            <a:r>
              <a:rPr lang="en-US" sz="1050" b="1" dirty="0">
                <a:solidFill>
                  <a:prstClr val="black"/>
                </a:solidFill>
                <a:latin typeface="Arial" panose="020B0604020202020204" pitchFamily="34" charset="0"/>
                <a:cs typeface="Arial" panose="020B0604020202020204" pitchFamily="34" charset="0"/>
              </a:rPr>
              <a:t> </a:t>
            </a:r>
            <a:r>
              <a:rPr lang="en-US" sz="1050" b="1" dirty="0" err="1">
                <a:solidFill>
                  <a:prstClr val="black"/>
                </a:solidFill>
                <a:latin typeface="Arial" panose="020B0604020202020204" pitchFamily="34" charset="0"/>
                <a:cs typeface="Arial" panose="020B0604020202020204" pitchFamily="34" charset="0"/>
              </a:rPr>
              <a:t>Komitmen</a:t>
            </a:r>
            <a:endParaRPr lang="en-US" sz="1050" b="1" dirty="0">
              <a:solidFill>
                <a:prstClr val="black"/>
              </a:solidFill>
              <a:latin typeface="Arial" panose="020B0604020202020204" pitchFamily="34" charset="0"/>
              <a:cs typeface="Arial" panose="020B0604020202020204" pitchFamily="34" charset="0"/>
            </a:endParaRPr>
          </a:p>
        </p:txBody>
      </p:sp>
      <p:cxnSp>
        <p:nvCxnSpPr>
          <p:cNvPr id="82" name="Straight Connector 81"/>
          <p:cNvCxnSpPr/>
          <p:nvPr/>
        </p:nvCxnSpPr>
        <p:spPr>
          <a:xfrm>
            <a:off x="2552138" y="2266245"/>
            <a:ext cx="0" cy="1985963"/>
          </a:xfrm>
          <a:prstGeom prst="line">
            <a:avLst/>
          </a:prstGeom>
          <a:ln>
            <a:solidFill>
              <a:schemeClr val="accent2">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39791" y="2266245"/>
            <a:ext cx="0" cy="1985963"/>
          </a:xfrm>
          <a:prstGeom prst="line">
            <a:avLst/>
          </a:prstGeom>
          <a:ln>
            <a:solidFill>
              <a:schemeClr val="accent1">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665346" y="2271198"/>
            <a:ext cx="0" cy="1985963"/>
          </a:xfrm>
          <a:prstGeom prst="line">
            <a:avLst/>
          </a:prstGeom>
          <a:ln>
            <a:solidFill>
              <a:schemeClr val="accent6">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307014" y="1394246"/>
            <a:ext cx="704039" cy="253916"/>
          </a:xfrm>
          <a:prstGeom prst="rect">
            <a:avLst/>
          </a:prstGeom>
          <a:noFill/>
        </p:spPr>
        <p:txBody>
          <a:bodyPr wrap="none" rtlCol="0">
            <a:spAutoFit/>
          </a:bodyPr>
          <a:lstStyle/>
          <a:p>
            <a:pPr defTabSz="514350"/>
            <a:r>
              <a:rPr lang="en-US" sz="1050" b="1" i="1" dirty="0" err="1">
                <a:solidFill>
                  <a:srgbClr val="5B9BD5">
                    <a:lumMod val="50000"/>
                  </a:srgbClr>
                </a:solidFill>
              </a:rPr>
              <a:t>Otomatis</a:t>
            </a:r>
            <a:endParaRPr lang="en-US" sz="1050" b="1" i="1" dirty="0">
              <a:solidFill>
                <a:srgbClr val="5B9BD5">
                  <a:lumMod val="50000"/>
                </a:srgbClr>
              </a:solidFill>
            </a:endParaRPr>
          </a:p>
        </p:txBody>
      </p:sp>
      <p:sp>
        <p:nvSpPr>
          <p:cNvPr id="86" name="TextBox 85"/>
          <p:cNvSpPr txBox="1"/>
          <p:nvPr/>
        </p:nvSpPr>
        <p:spPr>
          <a:xfrm>
            <a:off x="4338078" y="1394246"/>
            <a:ext cx="686406" cy="253916"/>
          </a:xfrm>
          <a:prstGeom prst="rect">
            <a:avLst/>
          </a:prstGeom>
          <a:noFill/>
        </p:spPr>
        <p:txBody>
          <a:bodyPr wrap="none" rtlCol="0">
            <a:spAutoFit/>
          </a:bodyPr>
          <a:lstStyle/>
          <a:p>
            <a:pPr defTabSz="514350"/>
            <a:r>
              <a:rPr lang="en-US" sz="1050" b="1" i="1" dirty="0">
                <a:solidFill>
                  <a:srgbClr val="ED7D31">
                    <a:lumMod val="50000"/>
                  </a:srgbClr>
                </a:solidFill>
              </a:rPr>
              <a:t>20 </a:t>
            </a:r>
            <a:r>
              <a:rPr lang="en-US" sz="1050" b="1" i="1" dirty="0" err="1">
                <a:solidFill>
                  <a:srgbClr val="ED7D31">
                    <a:lumMod val="50000"/>
                  </a:srgbClr>
                </a:solidFill>
              </a:rPr>
              <a:t>Menit</a:t>
            </a:r>
            <a:endParaRPr lang="en-US" sz="1050" b="1" i="1" dirty="0">
              <a:solidFill>
                <a:srgbClr val="ED7D31">
                  <a:lumMod val="50000"/>
                </a:srgbClr>
              </a:solidFill>
            </a:endParaRPr>
          </a:p>
        </p:txBody>
      </p:sp>
      <p:sp>
        <p:nvSpPr>
          <p:cNvPr id="87" name="TextBox 86"/>
          <p:cNvSpPr txBox="1"/>
          <p:nvPr/>
        </p:nvSpPr>
        <p:spPr>
          <a:xfrm>
            <a:off x="8045295" y="1403420"/>
            <a:ext cx="686406" cy="253916"/>
          </a:xfrm>
          <a:prstGeom prst="rect">
            <a:avLst/>
          </a:prstGeom>
          <a:noFill/>
        </p:spPr>
        <p:txBody>
          <a:bodyPr wrap="none" rtlCol="0">
            <a:spAutoFit/>
          </a:bodyPr>
          <a:lstStyle/>
          <a:p>
            <a:pPr defTabSz="514350"/>
            <a:r>
              <a:rPr lang="en-US" sz="1050" b="1" i="1" dirty="0">
                <a:solidFill>
                  <a:srgbClr val="70AD47">
                    <a:lumMod val="50000"/>
                  </a:srgbClr>
                </a:solidFill>
              </a:rPr>
              <a:t>10 </a:t>
            </a:r>
            <a:r>
              <a:rPr lang="en-US" sz="1050" b="1" i="1" dirty="0" err="1">
                <a:solidFill>
                  <a:srgbClr val="70AD47">
                    <a:lumMod val="50000"/>
                  </a:srgbClr>
                </a:solidFill>
              </a:rPr>
              <a:t>Menit</a:t>
            </a:r>
            <a:endParaRPr lang="en-US" sz="1050" b="1" i="1" dirty="0">
              <a:solidFill>
                <a:srgbClr val="70AD47">
                  <a:lumMod val="50000"/>
                </a:srgbClr>
              </a:solidFill>
            </a:endParaRPr>
          </a:p>
        </p:txBody>
      </p:sp>
      <p:sp>
        <p:nvSpPr>
          <p:cNvPr id="5" name="Rectangle 4"/>
          <p:cNvSpPr/>
          <p:nvPr/>
        </p:nvSpPr>
        <p:spPr>
          <a:xfrm>
            <a:off x="20066" y="641703"/>
            <a:ext cx="1403782" cy="276999"/>
          </a:xfrm>
          <a:prstGeom prst="rect">
            <a:avLst/>
          </a:prstGeom>
        </p:spPr>
        <p:txBody>
          <a:bodyPr wrap="none">
            <a:spAutoFit/>
          </a:bodyPr>
          <a:lstStyle/>
          <a:p>
            <a:r>
              <a:rPr lang="en-US" sz="1200" b="1" i="1" dirty="0"/>
              <a:t>*</a:t>
            </a:r>
            <a:r>
              <a:rPr lang="en-US" sz="1200" b="1" i="1" dirty="0" err="1"/>
              <a:t>Setelah</a:t>
            </a:r>
            <a:r>
              <a:rPr lang="en-US" sz="1200" b="1" i="1" dirty="0"/>
              <a:t> Login OSS</a:t>
            </a:r>
            <a:endParaRPr lang="en-GB" sz="1200" dirty="0"/>
          </a:p>
        </p:txBody>
      </p:sp>
      <p:sp>
        <p:nvSpPr>
          <p:cNvPr id="28" name="Slide Number Placeholder 3"/>
          <p:cNvSpPr txBox="1">
            <a:spLocks/>
          </p:cNvSpPr>
          <p:nvPr/>
        </p:nvSpPr>
        <p:spPr bwMode="auto">
          <a:xfrm>
            <a:off x="8560594" y="370285"/>
            <a:ext cx="354806" cy="400050"/>
          </a:xfrm>
          <a:prstGeom prst="rect">
            <a:avLst/>
          </a:prstGeom>
        </p:spPr>
        <p:txBody>
          <a:bodyPr wrap="square" numCol="1" anchor="ctr" anchorCtr="0" compatLnSpc="1"/>
          <a:lstStyle>
            <a:defPPr>
              <a:defRPr lang="en-US"/>
            </a:defPPr>
            <a:lvl1pPr algn="l" defTabSz="1217234" rtl="0" fontAlgn="base">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1pPr>
            <a:lvl2pPr marL="742913" indent="-285737" algn="l" defTabSz="1217234" rtl="0" fontAlgn="base">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2pPr>
            <a:lvl3pPr marL="1142942" indent="-228589" algn="l" defTabSz="1217234" rtl="0" fontAlgn="base">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3pPr>
            <a:lvl4pPr marL="1600120" indent="-228589" algn="l" defTabSz="1217234" rtl="0" fontAlgn="base">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4pPr>
            <a:lvl5pPr marL="2057298" indent="-228589" algn="l" defTabSz="1217234" rtl="0" fontAlgn="base">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5pPr>
            <a:lvl6pPr marL="2514474" indent="-228589" algn="l" defTabSz="1217234" rtl="0" eaLnBrk="1" fontAlgn="base" latinLnBrk="0" hangingPunct="1">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6pPr>
            <a:lvl7pPr marL="2971652" indent="-228589" algn="l" defTabSz="1217234" rtl="0" eaLnBrk="1" fontAlgn="base" latinLnBrk="0" hangingPunct="1">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7pPr>
            <a:lvl8pPr marL="3428829" indent="-228589" algn="l" defTabSz="1217234" rtl="0" eaLnBrk="1" fontAlgn="base" latinLnBrk="0" hangingPunct="1">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8pPr>
            <a:lvl9pPr marL="3886006" indent="-228589" algn="l" defTabSz="1217234" rtl="0" eaLnBrk="1" fontAlgn="base" latinLnBrk="0" hangingPunct="1">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9pPr>
          </a:lstStyle>
          <a:p>
            <a:pPr algn="ctr">
              <a:defRPr/>
            </a:pPr>
            <a:fld id="{2DC39C86-7766-430C-BFAD-41E83751D520}" type="slidenum">
              <a:rPr lang="en-US" sz="1425">
                <a:solidFill>
                  <a:srgbClr val="FFFFFF"/>
                </a:solidFill>
                <a:latin typeface="Arial" panose="020B0604020202020204" pitchFamily="34" charset="0"/>
              </a:rPr>
              <a:pPr algn="ctr">
                <a:defRPr/>
              </a:pPr>
              <a:t>18</a:t>
            </a:fld>
            <a:endParaRPr lang="en-US" sz="1425" dirty="0">
              <a:solidFill>
                <a:srgbClr val="FFFFFF"/>
              </a:solidFill>
              <a:latin typeface="Arial" panose="020B0604020202020204" pitchFamily="34" charset="0"/>
            </a:endParaRPr>
          </a:p>
        </p:txBody>
      </p:sp>
    </p:spTree>
    <p:extLst>
      <p:ext uri="{BB962C8B-B14F-4D97-AF65-F5344CB8AC3E}">
        <p14:creationId xmlns:p14="http://schemas.microsoft.com/office/powerpoint/2010/main" val="2384602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80608" y="1601786"/>
            <a:ext cx="123444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noAutofit/>
          </a:bodyPr>
          <a:lstStyle/>
          <a:p>
            <a:r>
              <a:rPr lang="en-US" b="1" dirty="0">
                <a:solidFill>
                  <a:schemeClr val="bg1"/>
                </a:solidFill>
                <a:latin typeface="Arial" panose="020B0604020202020204" pitchFamily="34" charset="0"/>
                <a:cs typeface="Arial" panose="020B0604020202020204" pitchFamily="34" charset="0"/>
              </a:rPr>
              <a:t>MONITORING SETELAH NIB TERBIT</a:t>
            </a:r>
          </a:p>
        </p:txBody>
      </p:sp>
      <p:sp>
        <p:nvSpPr>
          <p:cNvPr id="17" name="TextBox 16"/>
          <p:cNvSpPr txBox="1"/>
          <p:nvPr/>
        </p:nvSpPr>
        <p:spPr>
          <a:xfrm>
            <a:off x="61628" y="1146241"/>
            <a:ext cx="963725" cy="253916"/>
          </a:xfrm>
          <a:prstGeom prst="rect">
            <a:avLst/>
          </a:prstGeom>
          <a:noFill/>
        </p:spPr>
        <p:txBody>
          <a:bodyPr wrap="none" rtlCol="0">
            <a:spAutoFit/>
          </a:bodyPr>
          <a:lstStyle/>
          <a:p>
            <a:pPr defTabSz="514350"/>
            <a:r>
              <a:rPr lang="en-US" sz="1050" b="1" i="1" dirty="0" err="1">
                <a:solidFill>
                  <a:srgbClr val="5B9BD5">
                    <a:lumMod val="50000"/>
                  </a:srgbClr>
                </a:solidFill>
                <a:latin typeface="Arial" panose="020B0604020202020204" pitchFamily="34" charset="0"/>
              </a:rPr>
              <a:t>Pendaftaran</a:t>
            </a:r>
            <a:endParaRPr lang="en-US" sz="1050" b="1" i="1" dirty="0">
              <a:solidFill>
                <a:srgbClr val="5B9BD5">
                  <a:lumMod val="50000"/>
                </a:srgbClr>
              </a:solidFill>
              <a:latin typeface="Arial" panose="020B0604020202020204" pitchFamily="34" charset="0"/>
            </a:endParaRPr>
          </a:p>
        </p:txBody>
      </p:sp>
      <p:cxnSp>
        <p:nvCxnSpPr>
          <p:cNvPr id="32" name="Straight Connector 31"/>
          <p:cNvCxnSpPr/>
          <p:nvPr/>
        </p:nvCxnSpPr>
        <p:spPr>
          <a:xfrm>
            <a:off x="1510788" y="1601786"/>
            <a:ext cx="123444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849765" y="1601786"/>
            <a:ext cx="123444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4209833" y="1601786"/>
            <a:ext cx="123444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621396" y="1601786"/>
            <a:ext cx="123444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269354" y="1601786"/>
            <a:ext cx="1739110"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1102" y="866613"/>
            <a:ext cx="9221372" cy="208132"/>
            <a:chOff x="-28136" y="1401147"/>
            <a:chExt cx="12295163" cy="277509"/>
          </a:xfrm>
        </p:grpSpPr>
        <p:cxnSp>
          <p:nvCxnSpPr>
            <p:cNvPr id="77" name="Straight Connector 76"/>
            <p:cNvCxnSpPr/>
            <p:nvPr/>
          </p:nvCxnSpPr>
          <p:spPr>
            <a:xfrm>
              <a:off x="-28136" y="1538307"/>
              <a:ext cx="12295163"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240811" y="1404336"/>
              <a:ext cx="365760" cy="274320"/>
            </a:xfrm>
            <a:prstGeom prst="ellipse">
              <a:avLst/>
            </a:prstGeom>
            <a:solidFill>
              <a:schemeClr val="accent6">
                <a:lumMod val="20000"/>
                <a:lumOff val="80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1125" dirty="0">
                  <a:solidFill>
                    <a:srgbClr val="0070C0"/>
                  </a:solidFill>
                  <a:latin typeface="Calibri" panose="020F0502020204030204"/>
                </a:rPr>
                <a:t>1</a:t>
              </a:r>
            </a:p>
          </p:txBody>
        </p:sp>
        <p:sp>
          <p:nvSpPr>
            <p:cNvPr id="27" name="Oval 26"/>
            <p:cNvSpPr/>
            <p:nvPr/>
          </p:nvSpPr>
          <p:spPr>
            <a:xfrm>
              <a:off x="2028224" y="1404336"/>
              <a:ext cx="365760" cy="274320"/>
            </a:xfrm>
            <a:prstGeom prst="ellipse">
              <a:avLst/>
            </a:prstGeom>
            <a:solidFill>
              <a:schemeClr val="accent6">
                <a:lumMod val="20000"/>
                <a:lumOff val="80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1125" dirty="0">
                  <a:solidFill>
                    <a:srgbClr val="0070C0"/>
                  </a:solidFill>
                  <a:latin typeface="Calibri" panose="020F0502020204030204"/>
                </a:rPr>
                <a:t>2</a:t>
              </a:r>
            </a:p>
          </p:txBody>
        </p:sp>
        <p:sp>
          <p:nvSpPr>
            <p:cNvPr id="28" name="Oval 27"/>
            <p:cNvSpPr/>
            <p:nvPr/>
          </p:nvSpPr>
          <p:spPr>
            <a:xfrm>
              <a:off x="3834759" y="1404336"/>
              <a:ext cx="365760" cy="274320"/>
            </a:xfrm>
            <a:prstGeom prst="ellipse">
              <a:avLst/>
            </a:prstGeom>
            <a:solidFill>
              <a:schemeClr val="accent6">
                <a:lumMod val="20000"/>
                <a:lumOff val="80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1125" dirty="0">
                  <a:solidFill>
                    <a:srgbClr val="0070C0"/>
                  </a:solidFill>
                  <a:latin typeface="Calibri" panose="020F0502020204030204"/>
                </a:rPr>
                <a:t>3</a:t>
              </a:r>
            </a:p>
          </p:txBody>
        </p:sp>
        <p:cxnSp>
          <p:nvCxnSpPr>
            <p:cNvPr id="29" name="Straight Connector 28"/>
            <p:cNvCxnSpPr>
              <a:stCxn id="26" idx="6"/>
              <a:endCxn id="27" idx="2"/>
            </p:cNvCxnSpPr>
            <p:nvPr/>
          </p:nvCxnSpPr>
          <p:spPr>
            <a:xfrm>
              <a:off x="606573" y="1541496"/>
              <a:ext cx="1421655"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7" idx="6"/>
              <a:endCxn id="28" idx="2"/>
            </p:cNvCxnSpPr>
            <p:nvPr/>
          </p:nvCxnSpPr>
          <p:spPr>
            <a:xfrm>
              <a:off x="2393989" y="1541496"/>
              <a:ext cx="1440775"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5624293" y="1401147"/>
              <a:ext cx="365760" cy="274320"/>
            </a:xfrm>
            <a:prstGeom prst="ellipse">
              <a:avLst/>
            </a:prstGeom>
            <a:solidFill>
              <a:schemeClr val="accent6">
                <a:lumMod val="20000"/>
                <a:lumOff val="80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1125" dirty="0">
                  <a:solidFill>
                    <a:srgbClr val="0070C0"/>
                  </a:solidFill>
                  <a:latin typeface="Calibri" panose="020F0502020204030204"/>
                </a:rPr>
                <a:t>4</a:t>
              </a:r>
            </a:p>
          </p:txBody>
        </p:sp>
        <p:cxnSp>
          <p:nvCxnSpPr>
            <p:cNvPr id="38" name="Straight Connector 37"/>
            <p:cNvCxnSpPr>
              <a:stCxn id="28" idx="6"/>
              <a:endCxn id="37" idx="2"/>
            </p:cNvCxnSpPr>
            <p:nvPr/>
          </p:nvCxnSpPr>
          <p:spPr>
            <a:xfrm flipV="1">
              <a:off x="4200522" y="1538309"/>
              <a:ext cx="1423775" cy="3189"/>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7570797" y="1401147"/>
              <a:ext cx="365760" cy="274320"/>
            </a:xfrm>
            <a:prstGeom prst="ellipse">
              <a:avLst/>
            </a:prstGeom>
            <a:solidFill>
              <a:schemeClr val="accent6">
                <a:lumMod val="20000"/>
                <a:lumOff val="80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1125" dirty="0">
                  <a:solidFill>
                    <a:srgbClr val="0070C0"/>
                  </a:solidFill>
                  <a:latin typeface="Calibri" panose="020F0502020204030204"/>
                </a:rPr>
                <a:t>5</a:t>
              </a:r>
            </a:p>
          </p:txBody>
        </p:sp>
        <p:cxnSp>
          <p:nvCxnSpPr>
            <p:cNvPr id="40" name="Straight Connector 39"/>
            <p:cNvCxnSpPr>
              <a:stCxn id="37" idx="6"/>
              <a:endCxn id="39" idx="2"/>
            </p:cNvCxnSpPr>
            <p:nvPr/>
          </p:nvCxnSpPr>
          <p:spPr>
            <a:xfrm>
              <a:off x="5990053" y="1538307"/>
              <a:ext cx="158074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9692471" y="1401147"/>
              <a:ext cx="365760" cy="274320"/>
            </a:xfrm>
            <a:prstGeom prst="ellipse">
              <a:avLst/>
            </a:prstGeom>
            <a:solidFill>
              <a:schemeClr val="accent6">
                <a:lumMod val="20000"/>
                <a:lumOff val="80000"/>
              </a:schemeClr>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4350"/>
              <a:r>
                <a:rPr lang="en-US" sz="1125" dirty="0">
                  <a:solidFill>
                    <a:srgbClr val="0070C0"/>
                  </a:solidFill>
                  <a:latin typeface="Calibri" panose="020F0502020204030204"/>
                </a:rPr>
                <a:t>6</a:t>
              </a:r>
            </a:p>
          </p:txBody>
        </p:sp>
        <p:cxnSp>
          <p:nvCxnSpPr>
            <p:cNvPr id="42" name="Straight Connector 41"/>
            <p:cNvCxnSpPr>
              <a:stCxn id="39" idx="6"/>
              <a:endCxn id="41" idx="2"/>
            </p:cNvCxnSpPr>
            <p:nvPr/>
          </p:nvCxnSpPr>
          <p:spPr>
            <a:xfrm>
              <a:off x="7936557" y="1538307"/>
              <a:ext cx="175591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1389659" y="1148431"/>
            <a:ext cx="1149674" cy="253916"/>
          </a:xfrm>
          <a:prstGeom prst="rect">
            <a:avLst/>
          </a:prstGeom>
          <a:noFill/>
        </p:spPr>
        <p:txBody>
          <a:bodyPr wrap="none" rtlCol="0">
            <a:spAutoFit/>
          </a:bodyPr>
          <a:lstStyle/>
          <a:p>
            <a:pPr defTabSz="514350"/>
            <a:r>
              <a:rPr lang="en-US" sz="1050" b="1" i="1" dirty="0" err="1">
                <a:solidFill>
                  <a:srgbClr val="5B9BD5">
                    <a:lumMod val="50000"/>
                  </a:srgbClr>
                </a:solidFill>
                <a:latin typeface="Arial" panose="020B0604020202020204" pitchFamily="34" charset="0"/>
              </a:rPr>
              <a:t>Penerbitan</a:t>
            </a:r>
            <a:r>
              <a:rPr lang="en-US" sz="1050" b="1" i="1" dirty="0">
                <a:solidFill>
                  <a:srgbClr val="5B9BD5">
                    <a:lumMod val="50000"/>
                  </a:srgbClr>
                </a:solidFill>
                <a:latin typeface="Arial" panose="020B0604020202020204" pitchFamily="34" charset="0"/>
              </a:rPr>
              <a:t> NIB</a:t>
            </a:r>
          </a:p>
        </p:txBody>
      </p:sp>
      <p:sp>
        <p:nvSpPr>
          <p:cNvPr id="47" name="TextBox 46"/>
          <p:cNvSpPr txBox="1"/>
          <p:nvPr/>
        </p:nvSpPr>
        <p:spPr>
          <a:xfrm>
            <a:off x="2727851" y="1149605"/>
            <a:ext cx="1319592" cy="253916"/>
          </a:xfrm>
          <a:prstGeom prst="rect">
            <a:avLst/>
          </a:prstGeom>
          <a:noFill/>
        </p:spPr>
        <p:txBody>
          <a:bodyPr wrap="none" rtlCol="0">
            <a:spAutoFit/>
          </a:bodyPr>
          <a:lstStyle/>
          <a:p>
            <a:pPr defTabSz="514350"/>
            <a:r>
              <a:rPr lang="en-US" sz="1050" b="1" i="1" dirty="0">
                <a:solidFill>
                  <a:srgbClr val="5B9BD5">
                    <a:lumMod val="50000"/>
                  </a:srgbClr>
                </a:solidFill>
                <a:latin typeface="Arial" panose="020B0604020202020204" pitchFamily="34" charset="0"/>
              </a:rPr>
              <a:t>Settlement Billing</a:t>
            </a:r>
          </a:p>
        </p:txBody>
      </p:sp>
      <p:sp>
        <p:nvSpPr>
          <p:cNvPr id="48" name="TextBox 47"/>
          <p:cNvSpPr txBox="1"/>
          <p:nvPr/>
        </p:nvSpPr>
        <p:spPr>
          <a:xfrm>
            <a:off x="4077745" y="1145239"/>
            <a:ext cx="1463862" cy="415498"/>
          </a:xfrm>
          <a:prstGeom prst="rect">
            <a:avLst/>
          </a:prstGeom>
          <a:noFill/>
        </p:spPr>
        <p:txBody>
          <a:bodyPr wrap="none" rtlCol="0">
            <a:spAutoFit/>
          </a:bodyPr>
          <a:lstStyle/>
          <a:p>
            <a:pPr defTabSz="514350"/>
            <a:r>
              <a:rPr lang="en-US" sz="1050" b="1" i="1" dirty="0">
                <a:solidFill>
                  <a:srgbClr val="5B9BD5">
                    <a:lumMod val="50000"/>
                  </a:srgbClr>
                </a:solidFill>
                <a:latin typeface="Arial" panose="020B0604020202020204" pitchFamily="34" charset="0"/>
              </a:rPr>
              <a:t>- </a:t>
            </a:r>
            <a:r>
              <a:rPr lang="en-US" sz="1050" b="1" i="1" dirty="0" err="1">
                <a:solidFill>
                  <a:srgbClr val="5B9BD5">
                    <a:lumMod val="50000"/>
                  </a:srgbClr>
                </a:solidFill>
                <a:latin typeface="Arial" panose="020B0604020202020204" pitchFamily="34" charset="0"/>
              </a:rPr>
              <a:t>Komitmen</a:t>
            </a:r>
            <a:r>
              <a:rPr lang="en-US" sz="1050" b="1" i="1" dirty="0">
                <a:solidFill>
                  <a:srgbClr val="5B9BD5">
                    <a:lumMod val="50000"/>
                  </a:srgbClr>
                </a:solidFill>
                <a:latin typeface="Arial" panose="020B0604020202020204" pitchFamily="34" charset="0"/>
              </a:rPr>
              <a:t> </a:t>
            </a:r>
            <a:r>
              <a:rPr lang="en-US" sz="1050" b="1" i="1" dirty="0" err="1">
                <a:solidFill>
                  <a:srgbClr val="5B9BD5">
                    <a:lumMod val="50000"/>
                  </a:srgbClr>
                </a:solidFill>
                <a:latin typeface="Arial" panose="020B0604020202020204" pitchFamily="34" charset="0"/>
              </a:rPr>
              <a:t>Standar</a:t>
            </a:r>
            <a:endParaRPr lang="en-US" sz="1050" b="1" i="1" dirty="0">
              <a:solidFill>
                <a:srgbClr val="5B9BD5">
                  <a:lumMod val="50000"/>
                </a:srgbClr>
              </a:solidFill>
              <a:latin typeface="Arial" panose="020B0604020202020204" pitchFamily="34" charset="0"/>
            </a:endParaRPr>
          </a:p>
          <a:p>
            <a:pPr defTabSz="514350"/>
            <a:r>
              <a:rPr lang="en-US" sz="1050" b="1" i="1" dirty="0">
                <a:solidFill>
                  <a:srgbClr val="5B9BD5">
                    <a:lumMod val="50000"/>
                  </a:srgbClr>
                </a:solidFill>
                <a:latin typeface="Arial" panose="020B0604020202020204" pitchFamily="34" charset="0"/>
              </a:rPr>
              <a:t>- </a:t>
            </a:r>
            <a:r>
              <a:rPr lang="en-US" sz="1050" b="1" i="1" dirty="0" err="1">
                <a:solidFill>
                  <a:srgbClr val="5B9BD5">
                    <a:lumMod val="50000"/>
                  </a:srgbClr>
                </a:solidFill>
                <a:latin typeface="Arial" panose="020B0604020202020204" pitchFamily="34" charset="0"/>
              </a:rPr>
              <a:t>Izin</a:t>
            </a:r>
            <a:r>
              <a:rPr lang="en-US" sz="1050" b="1" i="1" dirty="0">
                <a:solidFill>
                  <a:srgbClr val="5B9BD5">
                    <a:lumMod val="50000"/>
                  </a:srgbClr>
                </a:solidFill>
                <a:latin typeface="Arial" panose="020B0604020202020204" pitchFamily="34" charset="0"/>
              </a:rPr>
              <a:t> Usaha</a:t>
            </a:r>
          </a:p>
        </p:txBody>
      </p:sp>
      <p:sp>
        <p:nvSpPr>
          <p:cNvPr id="49" name="TextBox 48"/>
          <p:cNvSpPr txBox="1"/>
          <p:nvPr/>
        </p:nvSpPr>
        <p:spPr>
          <a:xfrm>
            <a:off x="5540543" y="1140874"/>
            <a:ext cx="1568058" cy="415498"/>
          </a:xfrm>
          <a:prstGeom prst="rect">
            <a:avLst/>
          </a:prstGeom>
          <a:noFill/>
        </p:spPr>
        <p:txBody>
          <a:bodyPr wrap="none" rtlCol="0">
            <a:spAutoFit/>
          </a:bodyPr>
          <a:lstStyle/>
          <a:p>
            <a:pPr defTabSz="514350"/>
            <a:r>
              <a:rPr lang="en-US" sz="1050" b="1" i="1" dirty="0">
                <a:solidFill>
                  <a:srgbClr val="5B9BD5">
                    <a:lumMod val="50000"/>
                  </a:srgbClr>
                </a:solidFill>
                <a:latin typeface="Arial" panose="020B0604020202020204" pitchFamily="34" charset="0"/>
              </a:rPr>
              <a:t>- Compliance </a:t>
            </a:r>
            <a:r>
              <a:rPr lang="en-US" sz="1050" b="1" i="1" dirty="0" err="1">
                <a:solidFill>
                  <a:srgbClr val="5B9BD5">
                    <a:lumMod val="50000"/>
                  </a:srgbClr>
                </a:solidFill>
                <a:latin typeface="Arial" panose="020B0604020202020204" pitchFamily="34" charset="0"/>
              </a:rPr>
              <a:t>Standar</a:t>
            </a:r>
            <a:endParaRPr lang="en-US" sz="1050" b="1" i="1" dirty="0">
              <a:solidFill>
                <a:srgbClr val="5B9BD5">
                  <a:lumMod val="50000"/>
                </a:srgbClr>
              </a:solidFill>
              <a:latin typeface="Arial" panose="020B0604020202020204" pitchFamily="34" charset="0"/>
            </a:endParaRPr>
          </a:p>
          <a:p>
            <a:pPr defTabSz="514350"/>
            <a:r>
              <a:rPr lang="en-US" sz="1050" b="1" i="1" dirty="0">
                <a:solidFill>
                  <a:srgbClr val="5B9BD5">
                    <a:lumMod val="50000"/>
                  </a:srgbClr>
                </a:solidFill>
                <a:latin typeface="Arial" panose="020B0604020202020204" pitchFamily="34" charset="0"/>
              </a:rPr>
              <a:t>- </a:t>
            </a:r>
            <a:r>
              <a:rPr lang="en-US" sz="1050" b="1" i="1" dirty="0" err="1">
                <a:solidFill>
                  <a:srgbClr val="5B9BD5">
                    <a:lumMod val="50000"/>
                  </a:srgbClr>
                </a:solidFill>
                <a:latin typeface="Arial" panose="020B0604020202020204" pitchFamily="34" charset="0"/>
              </a:rPr>
              <a:t>Izin</a:t>
            </a:r>
            <a:r>
              <a:rPr lang="en-US" sz="1050" b="1" i="1" dirty="0">
                <a:solidFill>
                  <a:srgbClr val="5B9BD5">
                    <a:lumMod val="50000"/>
                  </a:srgbClr>
                </a:solidFill>
                <a:latin typeface="Arial" panose="020B0604020202020204" pitchFamily="34" charset="0"/>
              </a:rPr>
              <a:t> </a:t>
            </a:r>
            <a:r>
              <a:rPr lang="en-US" sz="1050" b="1" i="1" dirty="0" err="1">
                <a:solidFill>
                  <a:srgbClr val="5B9BD5">
                    <a:lumMod val="50000"/>
                  </a:srgbClr>
                </a:solidFill>
                <a:latin typeface="Arial" panose="020B0604020202020204" pitchFamily="34" charset="0"/>
              </a:rPr>
              <a:t>Komersil</a:t>
            </a:r>
            <a:r>
              <a:rPr lang="en-US" sz="1050" b="1" i="1" dirty="0">
                <a:solidFill>
                  <a:srgbClr val="5B9BD5">
                    <a:lumMod val="50000"/>
                  </a:srgbClr>
                </a:solidFill>
                <a:latin typeface="Arial" panose="020B0604020202020204" pitchFamily="34" charset="0"/>
              </a:rPr>
              <a:t> </a:t>
            </a:r>
          </a:p>
        </p:txBody>
      </p:sp>
      <p:sp>
        <p:nvSpPr>
          <p:cNvPr id="50" name="TextBox 49"/>
          <p:cNvSpPr txBox="1"/>
          <p:nvPr/>
        </p:nvSpPr>
        <p:spPr>
          <a:xfrm>
            <a:off x="7167116" y="1136509"/>
            <a:ext cx="1146468" cy="253916"/>
          </a:xfrm>
          <a:prstGeom prst="rect">
            <a:avLst/>
          </a:prstGeom>
          <a:noFill/>
        </p:spPr>
        <p:txBody>
          <a:bodyPr wrap="none" rtlCol="0">
            <a:spAutoFit/>
          </a:bodyPr>
          <a:lstStyle/>
          <a:p>
            <a:pPr defTabSz="514350"/>
            <a:r>
              <a:rPr lang="en-US" sz="1050" b="1" i="1" dirty="0">
                <a:solidFill>
                  <a:srgbClr val="5B9BD5">
                    <a:lumMod val="50000"/>
                  </a:srgbClr>
                </a:solidFill>
                <a:latin typeface="Arial" panose="020B0604020202020204" pitchFamily="34" charset="0"/>
              </a:rPr>
              <a:t>Monitoring NIB</a:t>
            </a:r>
          </a:p>
        </p:txBody>
      </p:sp>
      <p:sp>
        <p:nvSpPr>
          <p:cNvPr id="54" name="TextBox 53"/>
          <p:cNvSpPr txBox="1"/>
          <p:nvPr/>
        </p:nvSpPr>
        <p:spPr>
          <a:xfrm>
            <a:off x="1426211" y="1620357"/>
            <a:ext cx="1329399" cy="385763"/>
          </a:xfrm>
          <a:prstGeom prst="roundRect">
            <a:avLst>
              <a:gd name="adj" fmla="val 7749"/>
            </a:avLst>
          </a:prstGeom>
          <a:noFill/>
          <a:ln>
            <a:noFill/>
          </a:ln>
        </p:spPr>
        <p:txBody>
          <a:bodyPr wrap="square" rtlCol="0">
            <a:noAutofit/>
          </a:bodyPr>
          <a:lstStyle/>
          <a:p>
            <a:pPr defTabSz="514350">
              <a:tabLst>
                <a:tab pos="549176" algn="l"/>
              </a:tabLst>
            </a:pPr>
            <a:r>
              <a:rPr lang="en-US" sz="1013" b="1" dirty="0">
                <a:solidFill>
                  <a:prstClr val="white">
                    <a:lumMod val="65000"/>
                  </a:prstClr>
                </a:solidFill>
                <a:latin typeface="Arial" panose="020B0604020202020204" pitchFamily="34" charset="0"/>
                <a:sym typeface="Wingdings 2" panose="05020102010507070707" pitchFamily="18" charset="2"/>
              </a:rPr>
              <a:t> NON AKTIF</a:t>
            </a:r>
          </a:p>
        </p:txBody>
      </p:sp>
      <p:sp>
        <p:nvSpPr>
          <p:cNvPr id="55" name="TextBox 54"/>
          <p:cNvSpPr txBox="1"/>
          <p:nvPr/>
        </p:nvSpPr>
        <p:spPr>
          <a:xfrm>
            <a:off x="114846" y="1604257"/>
            <a:ext cx="1234440" cy="385763"/>
          </a:xfrm>
          <a:prstGeom prst="roundRect">
            <a:avLst>
              <a:gd name="adj" fmla="val 7749"/>
            </a:avLst>
          </a:prstGeom>
          <a:noFill/>
          <a:ln>
            <a:noFill/>
          </a:ln>
        </p:spPr>
        <p:txBody>
          <a:bodyPr wrap="square" rtlCol="0">
            <a:noAutofit/>
          </a:bodyPr>
          <a:lstStyle/>
          <a:p>
            <a:pPr defTabSz="514350">
              <a:tabLst>
                <a:tab pos="549176" algn="l"/>
              </a:tabLst>
            </a:pPr>
            <a:r>
              <a:rPr lang="en-US" sz="1125" b="1" dirty="0">
                <a:solidFill>
                  <a:prstClr val="white">
                    <a:lumMod val="65000"/>
                  </a:prstClr>
                </a:solidFill>
                <a:latin typeface="Arial" panose="020B0604020202020204" pitchFamily="34" charset="0"/>
                <a:sym typeface="Wingdings 2" panose="05020102010507070707" pitchFamily="18" charset="2"/>
              </a:rPr>
              <a:t></a:t>
            </a:r>
            <a:r>
              <a:rPr lang="en-US" sz="1013" b="1" dirty="0">
                <a:solidFill>
                  <a:prstClr val="white">
                    <a:lumMod val="65000"/>
                  </a:prstClr>
                </a:solidFill>
                <a:latin typeface="Arial" panose="020B0604020202020204" pitchFamily="34" charset="0"/>
                <a:sym typeface="Wingdings 2" panose="05020102010507070707" pitchFamily="18" charset="2"/>
              </a:rPr>
              <a:t> DRAFT</a:t>
            </a:r>
          </a:p>
        </p:txBody>
      </p:sp>
      <p:sp>
        <p:nvSpPr>
          <p:cNvPr id="56" name="TextBox 55"/>
          <p:cNvSpPr txBox="1"/>
          <p:nvPr/>
        </p:nvSpPr>
        <p:spPr>
          <a:xfrm>
            <a:off x="2785132" y="1604257"/>
            <a:ext cx="1363994" cy="385763"/>
          </a:xfrm>
          <a:prstGeom prst="roundRect">
            <a:avLst>
              <a:gd name="adj" fmla="val 7749"/>
            </a:avLst>
          </a:prstGeom>
          <a:noFill/>
          <a:ln>
            <a:noFill/>
          </a:ln>
        </p:spPr>
        <p:txBody>
          <a:bodyPr wrap="square" rtlCol="0">
            <a:noAutofit/>
          </a:bodyPr>
          <a:lstStyle/>
          <a:p>
            <a:pPr defTabSz="514350">
              <a:tabLst>
                <a:tab pos="549176" algn="l"/>
              </a:tabLst>
            </a:pPr>
            <a:r>
              <a:rPr lang="en-US" sz="1013" b="1" dirty="0">
                <a:solidFill>
                  <a:srgbClr val="FF6600"/>
                </a:solidFill>
                <a:latin typeface="Arial" panose="020B0604020202020204" pitchFamily="34" charset="0"/>
                <a:sym typeface="Wingdings 2" panose="05020102010507070707" pitchFamily="18" charset="2"/>
              </a:rPr>
              <a:t> AKTIF</a:t>
            </a:r>
            <a:endParaRPr lang="en-US" sz="1013" b="1" dirty="0">
              <a:solidFill>
                <a:prstClr val="white">
                  <a:lumMod val="65000"/>
                </a:prstClr>
              </a:solidFill>
              <a:latin typeface="Arial" panose="020B0604020202020204" pitchFamily="34" charset="0"/>
              <a:sym typeface="Wingdings 2" panose="05020102010507070707" pitchFamily="18" charset="2"/>
            </a:endParaRPr>
          </a:p>
        </p:txBody>
      </p:sp>
      <p:sp>
        <p:nvSpPr>
          <p:cNvPr id="57" name="TextBox 56"/>
          <p:cNvSpPr txBox="1"/>
          <p:nvPr/>
        </p:nvSpPr>
        <p:spPr>
          <a:xfrm>
            <a:off x="4156977" y="1623327"/>
            <a:ext cx="1234440" cy="385763"/>
          </a:xfrm>
          <a:prstGeom prst="roundRect">
            <a:avLst>
              <a:gd name="adj" fmla="val 7749"/>
            </a:avLst>
          </a:prstGeom>
          <a:noFill/>
          <a:ln>
            <a:noFill/>
          </a:ln>
        </p:spPr>
        <p:txBody>
          <a:bodyPr wrap="square" rtlCol="0">
            <a:noAutofit/>
          </a:bodyPr>
          <a:lstStyle/>
          <a:p>
            <a:pPr marL="126802" indent="-126802" defTabSz="514350">
              <a:tabLst>
                <a:tab pos="549176" algn="l"/>
              </a:tabLst>
            </a:pPr>
            <a:r>
              <a:rPr lang="en-US" sz="1013" b="1" dirty="0">
                <a:solidFill>
                  <a:srgbClr val="4472C4">
                    <a:lumMod val="75000"/>
                  </a:srgbClr>
                </a:solidFill>
                <a:latin typeface="Arial" panose="020B0604020202020204" pitchFamily="34" charset="0"/>
                <a:sym typeface="Wingdings 2" panose="05020102010507070707" pitchFamily="18" charset="2"/>
              </a:rPr>
              <a:t> DIIZINKAN BERUSAHA</a:t>
            </a:r>
            <a:endParaRPr lang="en-US" sz="1013" b="1" dirty="0">
              <a:solidFill>
                <a:prstClr val="white">
                  <a:lumMod val="65000"/>
                </a:prstClr>
              </a:solidFill>
              <a:latin typeface="Arial" panose="020B0604020202020204" pitchFamily="34" charset="0"/>
              <a:sym typeface="Wingdings 2" panose="05020102010507070707" pitchFamily="18" charset="2"/>
            </a:endParaRPr>
          </a:p>
          <a:p>
            <a:pPr marL="98227" indent="-98227" defTabSz="514350">
              <a:buFont typeface="Wingdings" panose="05000000000000000000" pitchFamily="2" charset="2"/>
              <a:buChar char="Ø"/>
              <a:tabLst>
                <a:tab pos="549176" algn="l"/>
              </a:tabLst>
            </a:pPr>
            <a:endParaRPr lang="en-US" sz="900" b="1" dirty="0">
              <a:solidFill>
                <a:prstClr val="black"/>
              </a:solidFill>
              <a:latin typeface="Arial" panose="020B0604020202020204" pitchFamily="34" charset="0"/>
            </a:endParaRPr>
          </a:p>
        </p:txBody>
      </p:sp>
      <p:sp>
        <p:nvSpPr>
          <p:cNvPr id="58" name="TextBox 57"/>
          <p:cNvSpPr txBox="1"/>
          <p:nvPr/>
        </p:nvSpPr>
        <p:spPr>
          <a:xfrm>
            <a:off x="5657807" y="1604257"/>
            <a:ext cx="1278807" cy="385763"/>
          </a:xfrm>
          <a:prstGeom prst="roundRect">
            <a:avLst>
              <a:gd name="adj" fmla="val 7749"/>
            </a:avLst>
          </a:prstGeom>
          <a:noFill/>
          <a:ln>
            <a:noFill/>
          </a:ln>
        </p:spPr>
        <p:txBody>
          <a:bodyPr wrap="square" rtlCol="0">
            <a:noAutofit/>
          </a:bodyPr>
          <a:lstStyle/>
          <a:p>
            <a:pPr marL="126802" indent="-126802" defTabSz="514350">
              <a:tabLst>
                <a:tab pos="549176" algn="l"/>
              </a:tabLst>
            </a:pPr>
            <a:r>
              <a:rPr lang="en-US" sz="1013" b="1" dirty="0">
                <a:solidFill>
                  <a:srgbClr val="00B050"/>
                </a:solidFill>
                <a:latin typeface="Arial" panose="020B0604020202020204" pitchFamily="34" charset="0"/>
                <a:sym typeface="Wingdings 2" panose="05020102010507070707" pitchFamily="18" charset="2"/>
              </a:rPr>
              <a:t> DIIZINKAN BEROPERASI</a:t>
            </a:r>
            <a:endParaRPr lang="en-US" sz="1013" b="1" dirty="0">
              <a:solidFill>
                <a:prstClr val="white">
                  <a:lumMod val="65000"/>
                </a:prstClr>
              </a:solidFill>
              <a:latin typeface="Arial" panose="020B0604020202020204" pitchFamily="34" charset="0"/>
              <a:sym typeface="Wingdings 2" panose="05020102010507070707" pitchFamily="18" charset="2"/>
            </a:endParaRPr>
          </a:p>
        </p:txBody>
      </p:sp>
      <p:sp>
        <p:nvSpPr>
          <p:cNvPr id="59" name="TextBox 58"/>
          <p:cNvSpPr txBox="1"/>
          <p:nvPr/>
        </p:nvSpPr>
        <p:spPr>
          <a:xfrm>
            <a:off x="7243695" y="3520962"/>
            <a:ext cx="2126854" cy="385763"/>
          </a:xfrm>
          <a:prstGeom prst="roundRect">
            <a:avLst>
              <a:gd name="adj" fmla="val 7749"/>
            </a:avLst>
          </a:prstGeom>
          <a:solidFill>
            <a:schemeClr val="bg1"/>
          </a:solidFill>
          <a:ln>
            <a:noFill/>
          </a:ln>
        </p:spPr>
        <p:txBody>
          <a:bodyPr wrap="square" rtlCol="0">
            <a:noAutofit/>
          </a:bodyPr>
          <a:lstStyle/>
          <a:p>
            <a:pPr defTabSz="514350">
              <a:tabLst>
                <a:tab pos="549176" algn="l"/>
              </a:tabLst>
            </a:pPr>
            <a:r>
              <a:rPr lang="en-US" sz="1013" b="1" dirty="0">
                <a:solidFill>
                  <a:srgbClr val="FF0000"/>
                </a:solidFill>
                <a:latin typeface="Arial" panose="020B0604020202020204" pitchFamily="34" charset="0"/>
                <a:sym typeface="Wingdings 2" panose="05020102010507070707" pitchFamily="18" charset="2"/>
              </a:rPr>
              <a:t> DICABUT</a:t>
            </a:r>
            <a:endParaRPr lang="en-US" sz="1013" b="1" dirty="0">
              <a:solidFill>
                <a:prstClr val="white">
                  <a:lumMod val="65000"/>
                </a:prstClr>
              </a:solidFill>
              <a:latin typeface="Arial" panose="020B0604020202020204" pitchFamily="34" charset="0"/>
              <a:sym typeface="Wingdings 2" panose="05020102010507070707" pitchFamily="18" charset="2"/>
            </a:endParaRPr>
          </a:p>
        </p:txBody>
      </p:sp>
      <p:sp>
        <p:nvSpPr>
          <p:cNvPr id="61" name="Rectangle 60"/>
          <p:cNvSpPr/>
          <p:nvPr/>
        </p:nvSpPr>
        <p:spPr>
          <a:xfrm>
            <a:off x="180608" y="2027617"/>
            <a:ext cx="1234440" cy="646331"/>
          </a:xfrm>
          <a:prstGeom prst="rect">
            <a:avLst/>
          </a:prstGeom>
        </p:spPr>
        <p:txBody>
          <a:bodyPr wrap="square">
            <a:spAutoFit/>
          </a:bodyPr>
          <a:lstStyle/>
          <a:p>
            <a:pPr defTabSz="514350">
              <a:tabLst>
                <a:tab pos="549176" algn="l"/>
              </a:tabLst>
            </a:pPr>
            <a:r>
              <a:rPr lang="en-US" sz="900" b="1" dirty="0" err="1">
                <a:solidFill>
                  <a:prstClr val="black"/>
                </a:solidFill>
                <a:latin typeface="Arial" panose="020B0604020202020204" pitchFamily="34" charset="0"/>
              </a:rPr>
              <a:t>Kondisi</a:t>
            </a:r>
            <a:r>
              <a:rPr lang="en-US" sz="900" b="1" dirty="0">
                <a:solidFill>
                  <a:prstClr val="black"/>
                </a:solidFill>
                <a:latin typeface="Arial" panose="020B0604020202020204" pitchFamily="34" charset="0"/>
              </a:rPr>
              <a:t>:</a:t>
            </a:r>
            <a:endParaRPr lang="en-US" sz="900" dirty="0">
              <a:solidFill>
                <a:prstClr val="black"/>
              </a:solidFill>
              <a:latin typeface="Arial" panose="020B0604020202020204" pitchFamily="34" charset="0"/>
            </a:endParaRPr>
          </a:p>
          <a:p>
            <a:pPr marL="63401" indent="-63401" defTabSz="514350">
              <a:buFont typeface="Wingdings" panose="05000000000000000000" pitchFamily="2" charset="2"/>
              <a:buChar char="§"/>
              <a:tabLst>
                <a:tab pos="549176" algn="l"/>
              </a:tabLst>
            </a:pPr>
            <a:r>
              <a:rPr lang="en-US" sz="900" dirty="0">
                <a:solidFill>
                  <a:prstClr val="black"/>
                </a:solidFill>
                <a:latin typeface="Arial" panose="020B0604020202020204" pitchFamily="34" charset="0"/>
              </a:rPr>
              <a:t>Ada Data AHU</a:t>
            </a:r>
          </a:p>
          <a:p>
            <a:pPr marL="63401" indent="-63401" defTabSz="514350">
              <a:buFont typeface="Wingdings" panose="05000000000000000000" pitchFamily="2" charset="2"/>
              <a:buChar char="§"/>
              <a:tabLst>
                <a:tab pos="549176" algn="l"/>
              </a:tabLst>
            </a:pPr>
            <a:r>
              <a:rPr lang="en-US" sz="900" dirty="0" err="1">
                <a:solidFill>
                  <a:prstClr val="black"/>
                </a:solidFill>
                <a:latin typeface="Arial" panose="020B0604020202020204" pitchFamily="34" charset="0"/>
              </a:rPr>
              <a:t>Belum</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dilengkapi</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oleh</a:t>
            </a:r>
            <a:r>
              <a:rPr lang="en-US" sz="900" dirty="0">
                <a:solidFill>
                  <a:prstClr val="black"/>
                </a:solidFill>
                <a:latin typeface="Arial" panose="020B0604020202020204" pitchFamily="34" charset="0"/>
              </a:rPr>
              <a:t> Investor</a:t>
            </a:r>
          </a:p>
        </p:txBody>
      </p:sp>
      <p:sp>
        <p:nvSpPr>
          <p:cNvPr id="62" name="Rectangle 61"/>
          <p:cNvSpPr/>
          <p:nvPr/>
        </p:nvSpPr>
        <p:spPr>
          <a:xfrm>
            <a:off x="1426209" y="2028267"/>
            <a:ext cx="1371600" cy="1338828"/>
          </a:xfrm>
          <a:prstGeom prst="rect">
            <a:avLst/>
          </a:prstGeom>
        </p:spPr>
        <p:txBody>
          <a:bodyPr wrap="square">
            <a:spAutoFit/>
          </a:bodyPr>
          <a:lstStyle/>
          <a:p>
            <a:pPr defTabSz="514350">
              <a:tabLst>
                <a:tab pos="549176" algn="l"/>
              </a:tabLst>
            </a:pPr>
            <a:r>
              <a:rPr lang="en-US" sz="900" b="1" dirty="0" err="1">
                <a:solidFill>
                  <a:prstClr val="black"/>
                </a:solidFill>
                <a:latin typeface="Arial" panose="020B0604020202020204" pitchFamily="34" charset="0"/>
              </a:rPr>
              <a:t>Kondisi</a:t>
            </a:r>
            <a:r>
              <a:rPr lang="en-US" sz="900" b="1" dirty="0">
                <a:solidFill>
                  <a:prstClr val="black"/>
                </a:solidFill>
                <a:latin typeface="Arial" panose="020B0604020202020204" pitchFamily="34" charset="0"/>
              </a:rPr>
              <a:t>:</a:t>
            </a:r>
            <a:endParaRPr lang="en-US" sz="900" dirty="0">
              <a:solidFill>
                <a:prstClr val="black"/>
              </a:solidFill>
              <a:latin typeface="Arial" panose="020B0604020202020204" pitchFamily="34" charset="0"/>
            </a:endParaRPr>
          </a:p>
          <a:p>
            <a:pPr marL="63401" indent="-63401" defTabSz="514350">
              <a:buFont typeface="Wingdings" panose="05000000000000000000" pitchFamily="2" charset="2"/>
              <a:buChar char="§"/>
              <a:tabLst>
                <a:tab pos="549176" algn="l"/>
              </a:tabLst>
            </a:pPr>
            <a:r>
              <a:rPr lang="en-US" sz="900" dirty="0">
                <a:solidFill>
                  <a:prstClr val="black"/>
                </a:solidFill>
                <a:latin typeface="Arial" panose="020B0604020202020204" pitchFamily="34" charset="0"/>
              </a:rPr>
              <a:t>NIB </a:t>
            </a:r>
            <a:r>
              <a:rPr lang="en-US" sz="900" dirty="0" err="1">
                <a:solidFill>
                  <a:prstClr val="black"/>
                </a:solidFill>
                <a:latin typeface="Arial" panose="020B0604020202020204" pitchFamily="34" charset="0"/>
              </a:rPr>
              <a:t>Sudah</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Terbit</a:t>
            </a:r>
            <a:endParaRPr lang="en-US" sz="900" dirty="0">
              <a:solidFill>
                <a:prstClr val="black"/>
              </a:solidFill>
              <a:latin typeface="Arial" panose="020B0604020202020204" pitchFamily="34" charset="0"/>
            </a:endParaRPr>
          </a:p>
          <a:p>
            <a:pPr marL="63401" indent="-63401" defTabSz="514350">
              <a:buFont typeface="Wingdings" panose="05000000000000000000" pitchFamily="2" charset="2"/>
              <a:buChar char="§"/>
              <a:tabLst>
                <a:tab pos="549176" algn="l"/>
              </a:tabLst>
            </a:pPr>
            <a:r>
              <a:rPr lang="en-US" sz="900" dirty="0" err="1">
                <a:solidFill>
                  <a:prstClr val="black"/>
                </a:solidFill>
                <a:latin typeface="Arial" panose="020B0604020202020204" pitchFamily="34" charset="0"/>
              </a:rPr>
              <a:t>Izin</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Dasar</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sudah</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Terbit</a:t>
            </a:r>
            <a:endParaRPr lang="en-US" sz="900" dirty="0">
              <a:solidFill>
                <a:prstClr val="black"/>
              </a:solidFill>
              <a:latin typeface="Arial" panose="020B0604020202020204" pitchFamily="34" charset="0"/>
            </a:endParaRPr>
          </a:p>
          <a:p>
            <a:pPr marL="63401" indent="-63401" defTabSz="514350">
              <a:buFont typeface="Wingdings" panose="05000000000000000000" pitchFamily="2" charset="2"/>
              <a:buChar char="§"/>
              <a:tabLst>
                <a:tab pos="549176" algn="l"/>
              </a:tabLst>
            </a:pPr>
            <a:r>
              <a:rPr lang="en-US" sz="900" dirty="0" err="1">
                <a:solidFill>
                  <a:prstClr val="black"/>
                </a:solidFill>
                <a:latin typeface="Arial" panose="020B0604020202020204" pitchFamily="34" charset="0"/>
              </a:rPr>
              <a:t>Izin</a:t>
            </a:r>
            <a:r>
              <a:rPr lang="en-US" sz="900" dirty="0">
                <a:solidFill>
                  <a:prstClr val="black"/>
                </a:solidFill>
                <a:latin typeface="Arial" panose="020B0604020202020204" pitchFamily="34" charset="0"/>
              </a:rPr>
              <a:t> Usaha </a:t>
            </a:r>
            <a:r>
              <a:rPr lang="en-US" sz="900" dirty="0" err="1">
                <a:solidFill>
                  <a:prstClr val="black"/>
                </a:solidFill>
                <a:latin typeface="Arial" panose="020B0604020202020204" pitchFamily="34" charset="0"/>
              </a:rPr>
              <a:t>Sudah</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Terbit</a:t>
            </a:r>
            <a:endParaRPr lang="en-US" sz="900" dirty="0">
              <a:solidFill>
                <a:prstClr val="black"/>
              </a:solidFill>
              <a:latin typeface="Arial" panose="020B0604020202020204" pitchFamily="34" charset="0"/>
            </a:endParaRPr>
          </a:p>
          <a:p>
            <a:pPr marL="63401" indent="-63401" defTabSz="514350">
              <a:buFont typeface="Wingdings" panose="05000000000000000000" pitchFamily="2" charset="2"/>
              <a:buChar char="§"/>
              <a:tabLst>
                <a:tab pos="549176" algn="l"/>
              </a:tabLst>
            </a:pPr>
            <a:r>
              <a:rPr lang="en-US" sz="900" b="1" dirty="0">
                <a:solidFill>
                  <a:prstClr val="black"/>
                </a:solidFill>
                <a:latin typeface="Arial" panose="020B0604020202020204" pitchFamily="34" charset="0"/>
              </a:rPr>
              <a:t>Billing </a:t>
            </a:r>
            <a:r>
              <a:rPr lang="en-US" sz="900" b="1" dirty="0" err="1">
                <a:solidFill>
                  <a:prstClr val="black"/>
                </a:solidFill>
                <a:latin typeface="Arial" panose="020B0604020202020204" pitchFamily="34" charset="0"/>
              </a:rPr>
              <a:t>Belum</a:t>
            </a:r>
            <a:r>
              <a:rPr lang="en-US" sz="900" b="1" dirty="0">
                <a:solidFill>
                  <a:prstClr val="black"/>
                </a:solidFill>
                <a:latin typeface="Arial" panose="020B0604020202020204" pitchFamily="34" charset="0"/>
              </a:rPr>
              <a:t> </a:t>
            </a:r>
            <a:r>
              <a:rPr lang="en-US" sz="900" b="1" dirty="0" err="1">
                <a:solidFill>
                  <a:prstClr val="black"/>
                </a:solidFill>
                <a:latin typeface="Arial" panose="020B0604020202020204" pitchFamily="34" charset="0"/>
              </a:rPr>
              <a:t>dibayar</a:t>
            </a:r>
            <a:endParaRPr lang="en-US" sz="900" b="1" dirty="0">
              <a:solidFill>
                <a:prstClr val="black"/>
              </a:solidFill>
              <a:latin typeface="Arial" panose="020B0604020202020204" pitchFamily="34" charset="0"/>
            </a:endParaRPr>
          </a:p>
          <a:p>
            <a:pPr marL="63401" indent="-63401" defTabSz="514350">
              <a:buFont typeface="Wingdings" panose="05000000000000000000" pitchFamily="2" charset="2"/>
              <a:buChar char="§"/>
              <a:tabLst>
                <a:tab pos="549176" algn="l"/>
              </a:tabLst>
            </a:pPr>
            <a:endParaRPr lang="en-US" sz="900" dirty="0">
              <a:solidFill>
                <a:prstClr val="black"/>
              </a:solidFill>
              <a:latin typeface="Arial" panose="020B0604020202020204" pitchFamily="34" charset="0"/>
            </a:endParaRPr>
          </a:p>
        </p:txBody>
      </p:sp>
      <p:sp>
        <p:nvSpPr>
          <p:cNvPr id="63" name="Rectangle 62"/>
          <p:cNvSpPr/>
          <p:nvPr/>
        </p:nvSpPr>
        <p:spPr>
          <a:xfrm>
            <a:off x="2785132" y="2027618"/>
            <a:ext cx="1363994" cy="784830"/>
          </a:xfrm>
          <a:prstGeom prst="rect">
            <a:avLst/>
          </a:prstGeom>
        </p:spPr>
        <p:txBody>
          <a:bodyPr wrap="square">
            <a:spAutoFit/>
          </a:bodyPr>
          <a:lstStyle/>
          <a:p>
            <a:pPr defTabSz="514350">
              <a:tabLst>
                <a:tab pos="549176" algn="l"/>
              </a:tabLst>
            </a:pPr>
            <a:r>
              <a:rPr lang="en-US" sz="900" b="1" dirty="0" err="1">
                <a:solidFill>
                  <a:prstClr val="black"/>
                </a:solidFill>
                <a:latin typeface="Arial" panose="020B0604020202020204" pitchFamily="34" charset="0"/>
              </a:rPr>
              <a:t>Kondisi</a:t>
            </a:r>
            <a:r>
              <a:rPr lang="en-US" sz="900" b="1" dirty="0">
                <a:solidFill>
                  <a:prstClr val="black"/>
                </a:solidFill>
                <a:latin typeface="Arial" panose="020B0604020202020204" pitchFamily="34" charset="0"/>
              </a:rPr>
              <a:t>:</a:t>
            </a:r>
            <a:endParaRPr lang="en-US" sz="900" dirty="0">
              <a:solidFill>
                <a:prstClr val="black"/>
              </a:solidFill>
              <a:latin typeface="Arial" panose="020B0604020202020204" pitchFamily="34" charset="0"/>
            </a:endParaRPr>
          </a:p>
          <a:p>
            <a:pPr marL="63401" indent="-63401" defTabSz="514350">
              <a:buFont typeface="Wingdings" panose="05000000000000000000" pitchFamily="2" charset="2"/>
              <a:buChar char="§"/>
              <a:tabLst>
                <a:tab pos="549176" algn="l"/>
              </a:tabLst>
            </a:pPr>
            <a:r>
              <a:rPr lang="en-US" sz="900" dirty="0">
                <a:solidFill>
                  <a:prstClr val="black"/>
                </a:solidFill>
                <a:latin typeface="Arial" panose="020B0604020202020204" pitchFamily="34" charset="0"/>
              </a:rPr>
              <a:t>Billing </a:t>
            </a:r>
            <a:r>
              <a:rPr lang="en-US" sz="900" dirty="0" err="1">
                <a:solidFill>
                  <a:prstClr val="black"/>
                </a:solidFill>
                <a:latin typeface="Arial" panose="020B0604020202020204" pitchFamily="34" charset="0"/>
              </a:rPr>
              <a:t>Sudah</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dibayar</a:t>
            </a:r>
            <a:endParaRPr lang="en-US" sz="900" dirty="0">
              <a:solidFill>
                <a:prstClr val="black"/>
              </a:solidFill>
              <a:latin typeface="Arial" panose="020B0604020202020204" pitchFamily="34" charset="0"/>
            </a:endParaRPr>
          </a:p>
          <a:p>
            <a:pPr marL="63401" indent="-63401" defTabSz="514350">
              <a:buFont typeface="Wingdings" panose="05000000000000000000" pitchFamily="2" charset="2"/>
              <a:buChar char="§"/>
              <a:tabLst>
                <a:tab pos="549176" algn="l"/>
              </a:tabLst>
            </a:pPr>
            <a:r>
              <a:rPr lang="en-US" sz="900" dirty="0" err="1">
                <a:solidFill>
                  <a:prstClr val="black"/>
                </a:solidFill>
                <a:latin typeface="Arial" panose="020B0604020202020204" pitchFamily="34" charset="0"/>
              </a:rPr>
              <a:t>Sudah</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terima</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Pembayaran</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dari</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Simponi</a:t>
            </a:r>
            <a:endParaRPr lang="en-US" sz="900" dirty="0">
              <a:solidFill>
                <a:prstClr val="black"/>
              </a:solidFill>
              <a:latin typeface="Arial" panose="020B0604020202020204" pitchFamily="34" charset="0"/>
            </a:endParaRPr>
          </a:p>
        </p:txBody>
      </p:sp>
      <p:sp>
        <p:nvSpPr>
          <p:cNvPr id="64" name="Rectangle 63"/>
          <p:cNvSpPr/>
          <p:nvPr/>
        </p:nvSpPr>
        <p:spPr>
          <a:xfrm>
            <a:off x="4161013" y="2027617"/>
            <a:ext cx="1234440" cy="923330"/>
          </a:xfrm>
          <a:prstGeom prst="rect">
            <a:avLst/>
          </a:prstGeom>
        </p:spPr>
        <p:txBody>
          <a:bodyPr wrap="square">
            <a:spAutoFit/>
          </a:bodyPr>
          <a:lstStyle/>
          <a:p>
            <a:pPr defTabSz="514350">
              <a:tabLst>
                <a:tab pos="549176" algn="l"/>
              </a:tabLst>
            </a:pPr>
            <a:r>
              <a:rPr lang="en-US" sz="900" b="1" dirty="0" err="1">
                <a:solidFill>
                  <a:prstClr val="black"/>
                </a:solidFill>
                <a:latin typeface="Arial" panose="020B0604020202020204" pitchFamily="34" charset="0"/>
              </a:rPr>
              <a:t>Kondisi</a:t>
            </a:r>
            <a:r>
              <a:rPr lang="en-US" sz="900" b="1" dirty="0">
                <a:solidFill>
                  <a:prstClr val="black"/>
                </a:solidFill>
                <a:latin typeface="Arial" panose="020B0604020202020204" pitchFamily="34" charset="0"/>
              </a:rPr>
              <a:t>:</a:t>
            </a:r>
            <a:endParaRPr lang="en-US" sz="900" dirty="0">
              <a:solidFill>
                <a:prstClr val="black"/>
              </a:solidFill>
              <a:latin typeface="Arial" panose="020B0604020202020204" pitchFamily="34" charset="0"/>
            </a:endParaRPr>
          </a:p>
          <a:p>
            <a:pPr marL="63401" indent="-63401" defTabSz="514350">
              <a:buFont typeface="Wingdings" panose="05000000000000000000" pitchFamily="2" charset="2"/>
              <a:buChar char="§"/>
              <a:tabLst>
                <a:tab pos="549176" algn="l"/>
              </a:tabLst>
            </a:pPr>
            <a:r>
              <a:rPr lang="en-US" sz="900" dirty="0" err="1">
                <a:solidFill>
                  <a:prstClr val="black"/>
                </a:solidFill>
                <a:latin typeface="Arial" panose="020B0604020202020204" pitchFamily="34" charset="0"/>
              </a:rPr>
              <a:t>Izin</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Lokasi</a:t>
            </a:r>
            <a:r>
              <a:rPr lang="en-US" sz="900" dirty="0">
                <a:solidFill>
                  <a:prstClr val="black"/>
                </a:solidFill>
                <a:latin typeface="Arial" panose="020B0604020202020204" pitchFamily="34" charset="0"/>
              </a:rPr>
              <a:t> </a:t>
            </a:r>
            <a:r>
              <a:rPr lang="en-US" sz="900" b="1" dirty="0" err="1">
                <a:solidFill>
                  <a:prstClr val="black"/>
                </a:solidFill>
                <a:latin typeface="Arial" panose="020B0604020202020204" pitchFamily="34" charset="0"/>
              </a:rPr>
              <a:t>Disetujui</a:t>
            </a:r>
            <a:endParaRPr lang="en-US" sz="900" b="1" dirty="0">
              <a:solidFill>
                <a:prstClr val="black"/>
              </a:solidFill>
              <a:latin typeface="Arial" panose="020B0604020202020204" pitchFamily="34" charset="0"/>
            </a:endParaRPr>
          </a:p>
          <a:p>
            <a:pPr marL="63401" indent="-63401" defTabSz="514350">
              <a:buFont typeface="Wingdings" panose="05000000000000000000" pitchFamily="2" charset="2"/>
              <a:buChar char="§"/>
              <a:tabLst>
                <a:tab pos="549176" algn="l"/>
              </a:tabLst>
            </a:pPr>
            <a:r>
              <a:rPr lang="en-US" sz="900" dirty="0" err="1">
                <a:solidFill>
                  <a:prstClr val="black"/>
                </a:solidFill>
                <a:latin typeface="Arial" panose="020B0604020202020204" pitchFamily="34" charset="0"/>
              </a:rPr>
              <a:t>Komitmen</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Standar</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Lingkugan</a:t>
            </a:r>
            <a:r>
              <a:rPr lang="en-US" sz="900" dirty="0">
                <a:solidFill>
                  <a:prstClr val="black"/>
                </a:solidFill>
                <a:latin typeface="Arial" panose="020B0604020202020204" pitchFamily="34" charset="0"/>
              </a:rPr>
              <a:t> </a:t>
            </a:r>
            <a:r>
              <a:rPr lang="en-US" sz="900" b="1" dirty="0" err="1">
                <a:solidFill>
                  <a:prstClr val="black"/>
                </a:solidFill>
                <a:latin typeface="Arial" panose="020B0604020202020204" pitchFamily="34" charset="0"/>
              </a:rPr>
              <a:t>Dipenuhi</a:t>
            </a:r>
            <a:endParaRPr lang="en-US" sz="900" b="1" dirty="0">
              <a:solidFill>
                <a:prstClr val="black"/>
              </a:solidFill>
              <a:latin typeface="Arial" panose="020B0604020202020204" pitchFamily="34" charset="0"/>
            </a:endParaRPr>
          </a:p>
        </p:txBody>
      </p:sp>
      <p:sp>
        <p:nvSpPr>
          <p:cNvPr id="65" name="Rectangle 64"/>
          <p:cNvSpPr/>
          <p:nvPr/>
        </p:nvSpPr>
        <p:spPr>
          <a:xfrm>
            <a:off x="5657807" y="2027617"/>
            <a:ext cx="1234440" cy="784830"/>
          </a:xfrm>
          <a:prstGeom prst="rect">
            <a:avLst/>
          </a:prstGeom>
        </p:spPr>
        <p:txBody>
          <a:bodyPr wrap="square">
            <a:spAutoFit/>
          </a:bodyPr>
          <a:lstStyle/>
          <a:p>
            <a:pPr defTabSz="514350">
              <a:tabLst>
                <a:tab pos="549176" algn="l"/>
              </a:tabLst>
            </a:pPr>
            <a:r>
              <a:rPr lang="en-US" sz="900" b="1" dirty="0" err="1">
                <a:solidFill>
                  <a:prstClr val="black"/>
                </a:solidFill>
                <a:latin typeface="Arial" panose="020B0604020202020204" pitchFamily="34" charset="0"/>
              </a:rPr>
              <a:t>Kondisi</a:t>
            </a:r>
            <a:r>
              <a:rPr lang="en-US" sz="900" b="1" dirty="0">
                <a:solidFill>
                  <a:prstClr val="black"/>
                </a:solidFill>
                <a:latin typeface="Arial" panose="020B0604020202020204" pitchFamily="34" charset="0"/>
              </a:rPr>
              <a:t>:</a:t>
            </a:r>
            <a:endParaRPr lang="en-US" sz="900" dirty="0">
              <a:solidFill>
                <a:prstClr val="black"/>
              </a:solidFill>
              <a:latin typeface="Arial" panose="020B0604020202020204" pitchFamily="34" charset="0"/>
            </a:endParaRPr>
          </a:p>
          <a:p>
            <a:pPr marL="63401" indent="-63401" defTabSz="514350">
              <a:buFont typeface="Wingdings" panose="05000000000000000000" pitchFamily="2" charset="2"/>
              <a:buChar char="§"/>
              <a:tabLst>
                <a:tab pos="549176" algn="l"/>
              </a:tabLst>
            </a:pPr>
            <a:r>
              <a:rPr lang="en-US" sz="900" dirty="0" err="1">
                <a:solidFill>
                  <a:prstClr val="black"/>
                </a:solidFill>
                <a:latin typeface="Arial" panose="020B0604020202020204" pitchFamily="34" charset="0"/>
              </a:rPr>
              <a:t>Memenuhi</a:t>
            </a:r>
            <a:r>
              <a:rPr lang="en-US" sz="900" dirty="0">
                <a:solidFill>
                  <a:prstClr val="black"/>
                </a:solidFill>
                <a:latin typeface="Arial" panose="020B0604020202020204" pitchFamily="34" charset="0"/>
              </a:rPr>
              <a:t> </a:t>
            </a:r>
            <a:r>
              <a:rPr lang="en-US" sz="900" b="1" dirty="0">
                <a:solidFill>
                  <a:prstClr val="black"/>
                </a:solidFill>
                <a:latin typeface="Arial" panose="020B0604020202020204" pitchFamily="34" charset="0"/>
              </a:rPr>
              <a:t>Compliance</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terhadap</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Standar</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Izin</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Komersil</a:t>
            </a:r>
            <a:endParaRPr lang="en-US" sz="900" b="1" dirty="0">
              <a:solidFill>
                <a:srgbClr val="00B050"/>
              </a:solidFill>
              <a:latin typeface="Arial" panose="020B0604020202020204" pitchFamily="34" charset="0"/>
            </a:endParaRPr>
          </a:p>
        </p:txBody>
      </p:sp>
      <p:sp>
        <p:nvSpPr>
          <p:cNvPr id="71" name="TextBox 70"/>
          <p:cNvSpPr txBox="1"/>
          <p:nvPr/>
        </p:nvSpPr>
        <p:spPr>
          <a:xfrm>
            <a:off x="7209162" y="1620357"/>
            <a:ext cx="2126854" cy="385763"/>
          </a:xfrm>
          <a:prstGeom prst="roundRect">
            <a:avLst>
              <a:gd name="adj" fmla="val 7749"/>
            </a:avLst>
          </a:prstGeom>
          <a:noFill/>
          <a:ln>
            <a:noFill/>
          </a:ln>
        </p:spPr>
        <p:txBody>
          <a:bodyPr wrap="square" rtlCol="0">
            <a:noAutofit/>
          </a:bodyPr>
          <a:lstStyle/>
          <a:p>
            <a:pPr defTabSz="514350">
              <a:tabLst>
                <a:tab pos="549176" algn="l"/>
              </a:tabLst>
            </a:pPr>
            <a:r>
              <a:rPr lang="en-US" sz="1013" b="1" dirty="0">
                <a:solidFill>
                  <a:srgbClr val="FF0000"/>
                </a:solidFill>
                <a:latin typeface="Arial" panose="020B0604020202020204" pitchFamily="34" charset="0"/>
                <a:sym typeface="Wingdings 2" panose="05020102010507070707" pitchFamily="18" charset="2"/>
              </a:rPr>
              <a:t> DIBEKUKAN</a:t>
            </a:r>
            <a:endParaRPr lang="en-US" sz="1013" b="1" dirty="0">
              <a:solidFill>
                <a:prstClr val="white">
                  <a:lumMod val="65000"/>
                </a:prstClr>
              </a:solidFill>
              <a:latin typeface="Arial" panose="020B0604020202020204" pitchFamily="34" charset="0"/>
              <a:sym typeface="Wingdings 2" panose="05020102010507070707" pitchFamily="18" charset="2"/>
            </a:endParaRPr>
          </a:p>
        </p:txBody>
      </p:sp>
      <p:sp>
        <p:nvSpPr>
          <p:cNvPr id="72" name="Rectangle 71"/>
          <p:cNvSpPr/>
          <p:nvPr/>
        </p:nvSpPr>
        <p:spPr>
          <a:xfrm>
            <a:off x="7248881" y="1956230"/>
            <a:ext cx="1739111" cy="1338828"/>
          </a:xfrm>
          <a:prstGeom prst="rect">
            <a:avLst/>
          </a:prstGeom>
        </p:spPr>
        <p:txBody>
          <a:bodyPr wrap="square">
            <a:spAutoFit/>
          </a:bodyPr>
          <a:lstStyle/>
          <a:p>
            <a:pPr defTabSz="514350">
              <a:tabLst>
                <a:tab pos="549176" algn="l"/>
              </a:tabLst>
            </a:pPr>
            <a:r>
              <a:rPr lang="en-US" sz="900" b="1" dirty="0" err="1">
                <a:solidFill>
                  <a:prstClr val="black"/>
                </a:solidFill>
                <a:latin typeface="Arial" panose="020B0604020202020204" pitchFamily="34" charset="0"/>
              </a:rPr>
              <a:t>Kondisi</a:t>
            </a:r>
            <a:r>
              <a:rPr lang="en-US" sz="900" b="1" dirty="0">
                <a:solidFill>
                  <a:prstClr val="black"/>
                </a:solidFill>
                <a:latin typeface="Arial" panose="020B0604020202020204" pitchFamily="34" charset="0"/>
              </a:rPr>
              <a:t> Ke-1</a:t>
            </a:r>
          </a:p>
          <a:p>
            <a:pPr marL="63401" indent="-63401" defTabSz="514350">
              <a:buFont typeface="Wingdings" panose="05000000000000000000" pitchFamily="2" charset="2"/>
              <a:buChar char="§"/>
              <a:tabLst>
                <a:tab pos="549176" algn="l"/>
              </a:tabLst>
            </a:pPr>
            <a:r>
              <a:rPr lang="en-US" sz="900" dirty="0" err="1">
                <a:solidFill>
                  <a:prstClr val="black"/>
                </a:solidFill>
                <a:latin typeface="Arial" panose="020B0604020202020204" pitchFamily="34" charset="0"/>
              </a:rPr>
              <a:t>Komitmen</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Standar</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Lingkugan</a:t>
            </a:r>
            <a:r>
              <a:rPr lang="en-US" sz="900" dirty="0">
                <a:solidFill>
                  <a:prstClr val="black"/>
                </a:solidFill>
                <a:latin typeface="Arial" panose="020B0604020202020204" pitchFamily="34" charset="0"/>
              </a:rPr>
              <a:t> </a:t>
            </a:r>
            <a:r>
              <a:rPr lang="en-US" sz="900" b="1" dirty="0">
                <a:solidFill>
                  <a:prstClr val="black"/>
                </a:solidFill>
                <a:latin typeface="Arial" panose="020B0604020202020204" pitchFamily="34" charset="0"/>
              </a:rPr>
              <a:t>TIDAK DIPENUHI</a:t>
            </a:r>
          </a:p>
          <a:p>
            <a:pPr marL="63401" indent="-63401" defTabSz="514350">
              <a:buFont typeface="Wingdings" panose="05000000000000000000" pitchFamily="2" charset="2"/>
              <a:buChar char="§"/>
              <a:tabLst>
                <a:tab pos="549176" algn="l"/>
              </a:tabLst>
            </a:pPr>
            <a:r>
              <a:rPr lang="en-US" sz="900" b="1" dirty="0">
                <a:solidFill>
                  <a:prstClr val="black"/>
                </a:solidFill>
                <a:latin typeface="Arial" panose="020B0604020202020204" pitchFamily="34" charset="0"/>
              </a:rPr>
              <a:t>TIDAK COMPLIANCE </a:t>
            </a:r>
            <a:r>
              <a:rPr lang="en-US" sz="900" dirty="0" err="1">
                <a:solidFill>
                  <a:prstClr val="black"/>
                </a:solidFill>
                <a:latin typeface="Arial" panose="020B0604020202020204" pitchFamily="34" charset="0"/>
              </a:rPr>
              <a:t>terhadap</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Standar</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Izin</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Komersil</a:t>
            </a:r>
            <a:endParaRPr lang="en-US" sz="900" dirty="0">
              <a:solidFill>
                <a:prstClr val="black"/>
              </a:solidFill>
              <a:latin typeface="Arial" panose="020B0604020202020204" pitchFamily="34" charset="0"/>
            </a:endParaRPr>
          </a:p>
          <a:p>
            <a:pPr marL="63401" indent="-63401" defTabSz="514350">
              <a:buFont typeface="Wingdings" panose="05000000000000000000" pitchFamily="2" charset="2"/>
              <a:buChar char="§"/>
              <a:tabLst>
                <a:tab pos="549176" algn="l"/>
              </a:tabLst>
            </a:pPr>
            <a:endParaRPr lang="en-US" sz="900" dirty="0">
              <a:solidFill>
                <a:prstClr val="black"/>
              </a:solidFill>
              <a:latin typeface="Arial" panose="020B0604020202020204" pitchFamily="34" charset="0"/>
            </a:endParaRPr>
          </a:p>
          <a:p>
            <a:pPr defTabSz="514350">
              <a:tabLst>
                <a:tab pos="549176" algn="l"/>
              </a:tabLst>
            </a:pPr>
            <a:r>
              <a:rPr lang="en-US" sz="900" b="1" dirty="0" err="1">
                <a:solidFill>
                  <a:prstClr val="black"/>
                </a:solidFill>
                <a:latin typeface="Arial" panose="020B0604020202020204" pitchFamily="34" charset="0"/>
              </a:rPr>
              <a:t>Kondisi</a:t>
            </a:r>
            <a:r>
              <a:rPr lang="en-US" sz="900" b="1" dirty="0">
                <a:solidFill>
                  <a:prstClr val="black"/>
                </a:solidFill>
                <a:latin typeface="Arial" panose="020B0604020202020204" pitchFamily="34" charset="0"/>
              </a:rPr>
              <a:t> Ke-2</a:t>
            </a:r>
            <a:endParaRPr lang="en-US" sz="900" dirty="0">
              <a:solidFill>
                <a:prstClr val="black"/>
              </a:solidFill>
              <a:latin typeface="Arial" panose="020B0604020202020204" pitchFamily="34" charset="0"/>
            </a:endParaRPr>
          </a:p>
          <a:p>
            <a:pPr marL="63401" indent="-63401" defTabSz="514350">
              <a:buFont typeface="Wingdings" panose="05000000000000000000" pitchFamily="2" charset="2"/>
              <a:buChar char="§"/>
              <a:tabLst>
                <a:tab pos="549176" algn="l"/>
              </a:tabLst>
            </a:pPr>
            <a:r>
              <a:rPr lang="en-US" sz="900" dirty="0">
                <a:solidFill>
                  <a:prstClr val="black"/>
                </a:solidFill>
                <a:latin typeface="Arial" panose="020B0604020202020204" pitchFamily="34" charset="0"/>
              </a:rPr>
              <a:t>Ada </a:t>
            </a:r>
            <a:r>
              <a:rPr lang="en-US" sz="900" dirty="0" err="1">
                <a:solidFill>
                  <a:prstClr val="black"/>
                </a:solidFill>
                <a:latin typeface="Arial" panose="020B0604020202020204" pitchFamily="34" charset="0"/>
              </a:rPr>
              <a:t>Pelanggaran</a:t>
            </a:r>
            <a:r>
              <a:rPr lang="en-US" sz="900" dirty="0">
                <a:solidFill>
                  <a:prstClr val="black"/>
                </a:solidFill>
                <a:latin typeface="Arial" panose="020B0604020202020204" pitchFamily="34" charset="0"/>
              </a:rPr>
              <a:t> </a:t>
            </a:r>
            <a:r>
              <a:rPr lang="en-US" sz="900" b="1" dirty="0" err="1">
                <a:solidFill>
                  <a:prstClr val="black"/>
                </a:solidFill>
                <a:latin typeface="Arial" panose="020B0604020202020204" pitchFamily="34" charset="0"/>
              </a:rPr>
              <a:t>Ringan</a:t>
            </a:r>
            <a:endParaRPr lang="en-US" sz="900" b="1" dirty="0">
              <a:solidFill>
                <a:prstClr val="black"/>
              </a:solidFill>
              <a:latin typeface="Arial" panose="020B0604020202020204" pitchFamily="34" charset="0"/>
            </a:endParaRPr>
          </a:p>
        </p:txBody>
      </p:sp>
      <p:sp>
        <p:nvSpPr>
          <p:cNvPr id="73" name="Rectangle 72"/>
          <p:cNvSpPr/>
          <p:nvPr/>
        </p:nvSpPr>
        <p:spPr>
          <a:xfrm>
            <a:off x="7283556" y="3734911"/>
            <a:ext cx="1778557" cy="1200329"/>
          </a:xfrm>
          <a:prstGeom prst="rect">
            <a:avLst/>
          </a:prstGeom>
        </p:spPr>
        <p:txBody>
          <a:bodyPr wrap="square">
            <a:spAutoFit/>
          </a:bodyPr>
          <a:lstStyle/>
          <a:p>
            <a:pPr defTabSz="514350">
              <a:tabLst>
                <a:tab pos="549176" algn="l"/>
              </a:tabLst>
            </a:pPr>
            <a:r>
              <a:rPr lang="en-US" sz="900" b="1" dirty="0" err="1">
                <a:solidFill>
                  <a:prstClr val="black"/>
                </a:solidFill>
                <a:latin typeface="Arial" panose="020B0604020202020204" pitchFamily="34" charset="0"/>
              </a:rPr>
              <a:t>Kondisi</a:t>
            </a:r>
            <a:r>
              <a:rPr lang="en-US" sz="900" b="1" dirty="0">
                <a:solidFill>
                  <a:prstClr val="black"/>
                </a:solidFill>
                <a:latin typeface="Arial" panose="020B0604020202020204" pitchFamily="34" charset="0"/>
              </a:rPr>
              <a:t> Ke-1:</a:t>
            </a:r>
          </a:p>
          <a:p>
            <a:pPr marL="63401" indent="-63401" defTabSz="514350">
              <a:buFont typeface="Wingdings" panose="05000000000000000000" pitchFamily="2" charset="2"/>
              <a:buChar char="§"/>
              <a:tabLst>
                <a:tab pos="549176" algn="l"/>
              </a:tabLst>
            </a:pPr>
            <a:r>
              <a:rPr lang="en-US" sz="900" dirty="0">
                <a:solidFill>
                  <a:prstClr val="black"/>
                </a:solidFill>
                <a:latin typeface="Arial" panose="020B0604020202020204" pitchFamily="34" charset="0"/>
              </a:rPr>
              <a:t>Ada </a:t>
            </a:r>
            <a:r>
              <a:rPr lang="en-US" sz="900" dirty="0" err="1">
                <a:solidFill>
                  <a:prstClr val="black"/>
                </a:solidFill>
                <a:latin typeface="Arial" panose="020B0604020202020204" pitchFamily="34" charset="0"/>
              </a:rPr>
              <a:t>Pelanggaran</a:t>
            </a:r>
            <a:r>
              <a:rPr lang="en-US" sz="900" dirty="0">
                <a:solidFill>
                  <a:prstClr val="black"/>
                </a:solidFill>
                <a:latin typeface="Arial" panose="020B0604020202020204" pitchFamily="34" charset="0"/>
              </a:rPr>
              <a:t> </a:t>
            </a:r>
            <a:r>
              <a:rPr lang="en-US" sz="900" b="1" dirty="0" err="1">
                <a:solidFill>
                  <a:prstClr val="black"/>
                </a:solidFill>
                <a:latin typeface="Arial" panose="020B0604020202020204" pitchFamily="34" charset="0"/>
              </a:rPr>
              <a:t>Berat</a:t>
            </a:r>
            <a:endParaRPr lang="en-US" sz="900" b="1" dirty="0">
              <a:solidFill>
                <a:prstClr val="black"/>
              </a:solidFill>
              <a:latin typeface="Arial" panose="020B0604020202020204" pitchFamily="34" charset="0"/>
            </a:endParaRPr>
          </a:p>
          <a:p>
            <a:pPr marL="63401" indent="-63401" defTabSz="514350">
              <a:buFont typeface="Wingdings" panose="05000000000000000000" pitchFamily="2" charset="2"/>
              <a:buChar char="§"/>
              <a:tabLst>
                <a:tab pos="549176" algn="l"/>
              </a:tabLst>
            </a:pPr>
            <a:endParaRPr lang="en-US" sz="900" b="1" dirty="0">
              <a:solidFill>
                <a:prstClr val="black"/>
              </a:solidFill>
              <a:latin typeface="Arial" panose="020B0604020202020204" pitchFamily="34" charset="0"/>
            </a:endParaRPr>
          </a:p>
          <a:p>
            <a:pPr defTabSz="514350">
              <a:tabLst>
                <a:tab pos="549176" algn="l"/>
              </a:tabLst>
            </a:pPr>
            <a:r>
              <a:rPr lang="en-US" sz="900" b="1" dirty="0" err="1">
                <a:solidFill>
                  <a:prstClr val="black"/>
                </a:solidFill>
                <a:latin typeface="Arial" panose="020B0604020202020204" pitchFamily="34" charset="0"/>
              </a:rPr>
              <a:t>Kondisi</a:t>
            </a:r>
            <a:r>
              <a:rPr lang="en-US" sz="900" b="1" dirty="0">
                <a:solidFill>
                  <a:prstClr val="black"/>
                </a:solidFill>
                <a:latin typeface="Arial" panose="020B0604020202020204" pitchFamily="34" charset="0"/>
              </a:rPr>
              <a:t> Ke-2:</a:t>
            </a:r>
          </a:p>
          <a:p>
            <a:pPr marL="63401" indent="-63401" defTabSz="514350">
              <a:buFont typeface="Wingdings" panose="05000000000000000000" pitchFamily="2" charset="2"/>
              <a:buChar char="§"/>
              <a:tabLst>
                <a:tab pos="549176" algn="l"/>
              </a:tabLst>
            </a:pPr>
            <a:r>
              <a:rPr lang="en-US" sz="900" dirty="0" err="1">
                <a:solidFill>
                  <a:prstClr val="black"/>
                </a:solidFill>
                <a:latin typeface="Arial" panose="020B0604020202020204" pitchFamily="34" charset="0"/>
              </a:rPr>
              <a:t>Komitmen</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dan</a:t>
            </a:r>
            <a:r>
              <a:rPr lang="en-US" sz="900" dirty="0">
                <a:solidFill>
                  <a:prstClr val="black"/>
                </a:solidFill>
                <a:latin typeface="Arial" panose="020B0604020202020204" pitchFamily="34" charset="0"/>
              </a:rPr>
              <a:t> Compliance </a:t>
            </a:r>
            <a:r>
              <a:rPr lang="en-US" sz="900" dirty="0" err="1">
                <a:solidFill>
                  <a:prstClr val="black"/>
                </a:solidFill>
                <a:latin typeface="Arial" panose="020B0604020202020204" pitchFamily="34" charset="0"/>
              </a:rPr>
              <a:t>Tidak</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dipenuhi</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kembali</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setelah</a:t>
            </a:r>
            <a:r>
              <a:rPr lang="en-US" sz="900" dirty="0">
                <a:solidFill>
                  <a:prstClr val="black"/>
                </a:solidFill>
                <a:latin typeface="Arial" panose="020B0604020202020204" pitchFamily="34" charset="0"/>
              </a:rPr>
              <a:t> t </a:t>
            </a:r>
            <a:r>
              <a:rPr lang="en-US" sz="900" dirty="0" err="1">
                <a:solidFill>
                  <a:prstClr val="black"/>
                </a:solidFill>
                <a:latin typeface="Arial" panose="020B0604020202020204" pitchFamily="34" charset="0"/>
              </a:rPr>
              <a:t>waktu</a:t>
            </a:r>
            <a:r>
              <a:rPr lang="en-US" sz="900" dirty="0">
                <a:solidFill>
                  <a:prstClr val="black"/>
                </a:solidFill>
                <a:latin typeface="Arial" panose="020B0604020202020204" pitchFamily="34" charset="0"/>
              </a:rPr>
              <a:t>.</a:t>
            </a:r>
          </a:p>
          <a:p>
            <a:pPr marL="63401" indent="-63401" defTabSz="514350">
              <a:buFont typeface="Wingdings" panose="05000000000000000000" pitchFamily="2" charset="2"/>
              <a:buChar char="§"/>
              <a:tabLst>
                <a:tab pos="549176" algn="l"/>
              </a:tabLst>
            </a:pPr>
            <a:r>
              <a:rPr lang="en-US" sz="900" dirty="0" err="1">
                <a:solidFill>
                  <a:prstClr val="black"/>
                </a:solidFill>
                <a:latin typeface="Arial" panose="020B0604020202020204" pitchFamily="34" charset="0"/>
              </a:rPr>
              <a:t>Dinyatakan</a:t>
            </a:r>
            <a:r>
              <a:rPr lang="en-US" sz="900" dirty="0">
                <a:solidFill>
                  <a:prstClr val="black"/>
                </a:solidFill>
                <a:latin typeface="Arial" panose="020B0604020202020204" pitchFamily="34" charset="0"/>
              </a:rPr>
              <a:t> </a:t>
            </a:r>
            <a:r>
              <a:rPr lang="en-US" sz="900" dirty="0" err="1">
                <a:solidFill>
                  <a:prstClr val="black"/>
                </a:solidFill>
                <a:latin typeface="Arial" panose="020B0604020202020204" pitchFamily="34" charset="0"/>
              </a:rPr>
              <a:t>Pailit</a:t>
            </a:r>
            <a:endParaRPr lang="en-US" sz="900" dirty="0">
              <a:solidFill>
                <a:prstClr val="black"/>
              </a:solidFill>
              <a:latin typeface="Arial" panose="020B0604020202020204" pitchFamily="34" charset="0"/>
            </a:endParaRPr>
          </a:p>
        </p:txBody>
      </p:sp>
      <p:sp>
        <p:nvSpPr>
          <p:cNvPr id="80" name="TextBox 79"/>
          <p:cNvSpPr txBox="1"/>
          <p:nvPr/>
        </p:nvSpPr>
        <p:spPr>
          <a:xfrm>
            <a:off x="174152" y="3240819"/>
            <a:ext cx="2496063" cy="1074617"/>
          </a:xfrm>
          <a:prstGeom prst="roundRect">
            <a:avLst>
              <a:gd name="adj" fmla="val 7749"/>
            </a:avLst>
          </a:prstGeom>
          <a:noFill/>
          <a:ln>
            <a:solidFill>
              <a:srgbClr val="00B0F0"/>
            </a:solidFill>
          </a:ln>
        </p:spPr>
        <p:txBody>
          <a:bodyPr wrap="none" rtlCol="0">
            <a:noAutofit/>
          </a:bodyPr>
          <a:lstStyle/>
          <a:p>
            <a:pPr defTabSz="514350"/>
            <a:r>
              <a:rPr lang="en-US" sz="900" b="1" dirty="0">
                <a:solidFill>
                  <a:srgbClr val="0070C0"/>
                </a:solidFill>
                <a:latin typeface="Arial" panose="020B0604020202020204" pitchFamily="34" charset="0"/>
              </a:rPr>
              <a:t>Status </a:t>
            </a:r>
            <a:r>
              <a:rPr lang="en-US" sz="900" b="1" dirty="0" err="1">
                <a:solidFill>
                  <a:srgbClr val="0070C0"/>
                </a:solidFill>
                <a:latin typeface="Arial" panose="020B0604020202020204" pitchFamily="34" charset="0"/>
              </a:rPr>
              <a:t>Nomor</a:t>
            </a:r>
            <a:r>
              <a:rPr lang="en-US" sz="900" b="1" dirty="0">
                <a:solidFill>
                  <a:srgbClr val="0070C0"/>
                </a:solidFill>
                <a:latin typeface="Arial" panose="020B0604020202020204" pitchFamily="34" charset="0"/>
              </a:rPr>
              <a:t> </a:t>
            </a:r>
            <a:r>
              <a:rPr lang="en-US" sz="900" b="1" dirty="0" err="1">
                <a:solidFill>
                  <a:srgbClr val="0070C0"/>
                </a:solidFill>
                <a:latin typeface="Arial" panose="020B0604020202020204" pitchFamily="34" charset="0"/>
              </a:rPr>
              <a:t>Induk</a:t>
            </a:r>
            <a:r>
              <a:rPr lang="en-US" sz="900" b="1" dirty="0">
                <a:solidFill>
                  <a:srgbClr val="0070C0"/>
                </a:solidFill>
                <a:latin typeface="Arial" panose="020B0604020202020204" pitchFamily="34" charset="0"/>
              </a:rPr>
              <a:t> </a:t>
            </a:r>
            <a:r>
              <a:rPr lang="en-US" sz="900" b="1" dirty="0" err="1">
                <a:solidFill>
                  <a:srgbClr val="0070C0"/>
                </a:solidFill>
                <a:latin typeface="Arial" panose="020B0604020202020204" pitchFamily="34" charset="0"/>
              </a:rPr>
              <a:t>Berusaha</a:t>
            </a:r>
            <a:r>
              <a:rPr lang="en-US" sz="900" b="1" dirty="0">
                <a:solidFill>
                  <a:srgbClr val="0070C0"/>
                </a:solidFill>
                <a:latin typeface="Arial" panose="020B0604020202020204" pitchFamily="34" charset="0"/>
              </a:rPr>
              <a:t> (NIB):</a:t>
            </a:r>
          </a:p>
          <a:p>
            <a:pPr marL="160735" indent="-160735" defTabSz="514350">
              <a:buFont typeface="Wingdings" panose="05000000000000000000" pitchFamily="2" charset="2"/>
              <a:buChar char="ü"/>
            </a:pPr>
            <a:r>
              <a:rPr lang="en-US" sz="900" dirty="0" err="1">
                <a:solidFill>
                  <a:srgbClr val="0070C0"/>
                </a:solidFill>
                <a:latin typeface="Arial" panose="020B0604020202020204" pitchFamily="34" charset="0"/>
              </a:rPr>
              <a:t>Aktif</a:t>
            </a:r>
            <a:endParaRPr lang="en-US" sz="900" dirty="0">
              <a:solidFill>
                <a:srgbClr val="0070C0"/>
              </a:solidFill>
              <a:latin typeface="Arial" panose="020B0604020202020204" pitchFamily="34" charset="0"/>
            </a:endParaRPr>
          </a:p>
          <a:p>
            <a:pPr marL="160735" indent="-160735" defTabSz="514350">
              <a:buFont typeface="Wingdings" panose="05000000000000000000" pitchFamily="2" charset="2"/>
              <a:buChar char="ü"/>
            </a:pPr>
            <a:r>
              <a:rPr lang="en-US" sz="900" dirty="0" err="1">
                <a:solidFill>
                  <a:srgbClr val="0070C0"/>
                </a:solidFill>
                <a:latin typeface="Arial" panose="020B0604020202020204" pitchFamily="34" charset="0"/>
              </a:rPr>
              <a:t>Belum</a:t>
            </a:r>
            <a:r>
              <a:rPr lang="en-US" sz="900" dirty="0">
                <a:solidFill>
                  <a:srgbClr val="0070C0"/>
                </a:solidFill>
                <a:latin typeface="Arial" panose="020B0604020202020204" pitchFamily="34" charset="0"/>
              </a:rPr>
              <a:t> </a:t>
            </a:r>
            <a:r>
              <a:rPr lang="en-US" sz="900" dirty="0" err="1">
                <a:solidFill>
                  <a:srgbClr val="0070C0"/>
                </a:solidFill>
                <a:latin typeface="Arial" panose="020B0604020202020204" pitchFamily="34" charset="0"/>
              </a:rPr>
              <a:t>Aktif</a:t>
            </a:r>
            <a:endParaRPr lang="en-US" sz="900" dirty="0">
              <a:solidFill>
                <a:srgbClr val="0070C0"/>
              </a:solidFill>
              <a:latin typeface="Arial" panose="020B0604020202020204" pitchFamily="34" charset="0"/>
            </a:endParaRPr>
          </a:p>
          <a:p>
            <a:pPr marL="160735" indent="-160735" defTabSz="514350">
              <a:buFont typeface="Wingdings" panose="05000000000000000000" pitchFamily="2" charset="2"/>
              <a:buChar char="ü"/>
            </a:pPr>
            <a:r>
              <a:rPr lang="en-US" sz="900" dirty="0" err="1">
                <a:solidFill>
                  <a:srgbClr val="0070C0"/>
                </a:solidFill>
                <a:latin typeface="Arial" panose="020B0604020202020204" pitchFamily="34" charset="0"/>
              </a:rPr>
              <a:t>Dizinkan</a:t>
            </a:r>
            <a:r>
              <a:rPr lang="en-US" sz="900" dirty="0">
                <a:solidFill>
                  <a:srgbClr val="0070C0"/>
                </a:solidFill>
                <a:latin typeface="Arial" panose="020B0604020202020204" pitchFamily="34" charset="0"/>
              </a:rPr>
              <a:t> Usaha</a:t>
            </a:r>
          </a:p>
          <a:p>
            <a:pPr marL="160735" indent="-160735" defTabSz="514350">
              <a:buFont typeface="Wingdings" panose="05000000000000000000" pitchFamily="2" charset="2"/>
              <a:buChar char="ü"/>
            </a:pPr>
            <a:r>
              <a:rPr lang="en-US" sz="900" dirty="0" err="1">
                <a:solidFill>
                  <a:srgbClr val="0070C0"/>
                </a:solidFill>
                <a:latin typeface="Arial" panose="020B0604020202020204" pitchFamily="34" charset="0"/>
              </a:rPr>
              <a:t>Dizinkan</a:t>
            </a:r>
            <a:r>
              <a:rPr lang="en-US" sz="900" dirty="0">
                <a:solidFill>
                  <a:srgbClr val="0070C0"/>
                </a:solidFill>
                <a:latin typeface="Arial" panose="020B0604020202020204" pitchFamily="34" charset="0"/>
              </a:rPr>
              <a:t> </a:t>
            </a:r>
            <a:r>
              <a:rPr lang="en-US" sz="900" dirty="0" err="1">
                <a:solidFill>
                  <a:srgbClr val="0070C0"/>
                </a:solidFill>
                <a:latin typeface="Arial" panose="020B0604020202020204" pitchFamily="34" charset="0"/>
              </a:rPr>
              <a:t>Komersil</a:t>
            </a:r>
            <a:endParaRPr lang="en-US" sz="900" dirty="0">
              <a:solidFill>
                <a:srgbClr val="0070C0"/>
              </a:solidFill>
              <a:latin typeface="Arial" panose="020B0604020202020204" pitchFamily="34" charset="0"/>
            </a:endParaRPr>
          </a:p>
          <a:p>
            <a:pPr marL="160735" indent="-160735" defTabSz="514350">
              <a:buFont typeface="Wingdings" panose="05000000000000000000" pitchFamily="2" charset="2"/>
              <a:buChar char="ü"/>
            </a:pPr>
            <a:r>
              <a:rPr lang="en-US" sz="900" dirty="0" err="1">
                <a:solidFill>
                  <a:srgbClr val="0070C0"/>
                </a:solidFill>
                <a:latin typeface="Arial" panose="020B0604020202020204" pitchFamily="34" charset="0"/>
              </a:rPr>
              <a:t>Dibekukan</a:t>
            </a:r>
            <a:endParaRPr lang="en-US" sz="900" dirty="0">
              <a:solidFill>
                <a:srgbClr val="0070C0"/>
              </a:solidFill>
              <a:latin typeface="Arial" panose="020B0604020202020204" pitchFamily="34" charset="0"/>
            </a:endParaRPr>
          </a:p>
          <a:p>
            <a:pPr marL="160735" indent="-160735" defTabSz="514350">
              <a:buFont typeface="Wingdings" panose="05000000000000000000" pitchFamily="2" charset="2"/>
              <a:buChar char="ü"/>
            </a:pPr>
            <a:r>
              <a:rPr lang="en-US" sz="900" dirty="0" err="1">
                <a:solidFill>
                  <a:srgbClr val="0070C0"/>
                </a:solidFill>
                <a:latin typeface="Arial" panose="020B0604020202020204" pitchFamily="34" charset="0"/>
              </a:rPr>
              <a:t>Dicabut</a:t>
            </a:r>
            <a:endParaRPr lang="en-US" sz="900" dirty="0">
              <a:solidFill>
                <a:srgbClr val="0070C0"/>
              </a:solidFill>
              <a:latin typeface="Arial" panose="020B0604020202020204" pitchFamily="34" charset="0"/>
            </a:endParaRPr>
          </a:p>
        </p:txBody>
      </p:sp>
      <p:grpSp>
        <p:nvGrpSpPr>
          <p:cNvPr id="81" name="Group 80"/>
          <p:cNvGrpSpPr/>
          <p:nvPr/>
        </p:nvGrpSpPr>
        <p:grpSpPr>
          <a:xfrm>
            <a:off x="3234000" y="3240817"/>
            <a:ext cx="3186106" cy="1201530"/>
            <a:chOff x="6845675" y="4985916"/>
            <a:chExt cx="4248141" cy="2136053"/>
          </a:xfrm>
        </p:grpSpPr>
        <p:pic>
          <p:nvPicPr>
            <p:cNvPr id="82" name="Picture 11"/>
            <p:cNvPicPr>
              <a:picLocks noChangeAspect="1"/>
            </p:cNvPicPr>
            <p:nvPr/>
          </p:nvPicPr>
          <p:blipFill rotWithShape="1">
            <a:blip r:embed="rId2"/>
            <a:srcRect l="63317" t="69240" r="28318" b="17164"/>
            <a:stretch>
              <a:fillRect/>
            </a:stretch>
          </p:blipFill>
          <p:spPr>
            <a:xfrm>
              <a:off x="9999590" y="5058548"/>
              <a:ext cx="1019908" cy="931985"/>
            </a:xfrm>
            <a:prstGeom prst="rect">
              <a:avLst/>
            </a:prstGeom>
          </p:spPr>
        </p:pic>
        <p:sp>
          <p:nvSpPr>
            <p:cNvPr id="83" name="TextBox 82"/>
            <p:cNvSpPr txBox="1"/>
            <p:nvPr/>
          </p:nvSpPr>
          <p:spPr>
            <a:xfrm>
              <a:off x="6845675" y="4985916"/>
              <a:ext cx="4248141" cy="2136053"/>
            </a:xfrm>
            <a:prstGeom prst="roundRect">
              <a:avLst>
                <a:gd name="adj" fmla="val 7749"/>
              </a:avLst>
            </a:prstGeom>
            <a:noFill/>
            <a:ln>
              <a:solidFill>
                <a:srgbClr val="00B0F0"/>
              </a:solidFill>
            </a:ln>
          </p:spPr>
          <p:txBody>
            <a:bodyPr wrap="square" rtlCol="0">
              <a:noAutofit/>
            </a:bodyPr>
            <a:lstStyle/>
            <a:p>
              <a:pPr defTabSz="514350"/>
              <a:r>
                <a:rPr lang="en-US" sz="900" b="1" dirty="0">
                  <a:solidFill>
                    <a:srgbClr val="0070C0"/>
                  </a:solidFill>
                  <a:latin typeface="Arial" panose="020B0604020202020204" pitchFamily="34" charset="0"/>
                </a:rPr>
                <a:t>ONLINE SINGLE SUBMISSION </a:t>
              </a:r>
            </a:p>
            <a:p>
              <a:pPr defTabSz="514350"/>
              <a:r>
                <a:rPr lang="en-US" sz="900" b="1" dirty="0">
                  <a:solidFill>
                    <a:srgbClr val="0070C0"/>
                  </a:solidFill>
                  <a:latin typeface="Arial" panose="020B0604020202020204" pitchFamily="34" charset="0"/>
                </a:rPr>
                <a:t>REPUBLIK INDONESIA</a:t>
              </a:r>
            </a:p>
            <a:p>
              <a:pPr defTabSz="514350"/>
              <a:endParaRPr lang="en-US" sz="788" b="1" dirty="0">
                <a:solidFill>
                  <a:srgbClr val="0070C0"/>
                </a:solidFill>
                <a:latin typeface="Arial" panose="020B0604020202020204" pitchFamily="34" charset="0"/>
              </a:endParaRPr>
            </a:p>
            <a:p>
              <a:pPr defTabSz="514350"/>
              <a:r>
                <a:rPr lang="en-US" sz="788" b="1" dirty="0" err="1">
                  <a:solidFill>
                    <a:srgbClr val="0070C0"/>
                  </a:solidFill>
                  <a:latin typeface="Arial" panose="020B0604020202020204" pitchFamily="34" charset="0"/>
                </a:rPr>
                <a:t>Hasil</a:t>
              </a:r>
              <a:r>
                <a:rPr lang="en-US" sz="788" b="1" dirty="0">
                  <a:solidFill>
                    <a:srgbClr val="0070C0"/>
                  </a:solidFill>
                  <a:latin typeface="Arial" panose="020B0604020202020204" pitchFamily="34" charset="0"/>
                </a:rPr>
                <a:t> </a:t>
              </a:r>
              <a:r>
                <a:rPr lang="en-US" sz="788" b="1" dirty="0" err="1">
                  <a:solidFill>
                    <a:srgbClr val="0070C0"/>
                  </a:solidFill>
                  <a:latin typeface="Arial" panose="020B0604020202020204" pitchFamily="34" charset="0"/>
                </a:rPr>
                <a:t>Validasi</a:t>
              </a:r>
              <a:r>
                <a:rPr lang="en-US" sz="788" b="1" dirty="0">
                  <a:solidFill>
                    <a:srgbClr val="0070C0"/>
                  </a:solidFill>
                  <a:latin typeface="Arial" panose="020B0604020202020204" pitchFamily="34" charset="0"/>
                </a:rPr>
                <a:t> NIB:</a:t>
              </a:r>
            </a:p>
            <a:p>
              <a:pPr defTabSz="514350">
                <a:tabLst>
                  <a:tab pos="549176" algn="l"/>
                </a:tabLst>
              </a:pPr>
              <a:r>
                <a:rPr lang="en-US" sz="788" dirty="0">
                  <a:solidFill>
                    <a:srgbClr val="0070C0"/>
                  </a:solidFill>
                  <a:latin typeface="Arial" panose="020B0604020202020204" pitchFamily="34" charset="0"/>
                </a:rPr>
                <a:t>NIB		: 18976342516234</a:t>
              </a:r>
            </a:p>
            <a:p>
              <a:pPr defTabSz="514350">
                <a:tabLst>
                  <a:tab pos="549176" algn="l"/>
                </a:tabLst>
              </a:pPr>
              <a:r>
                <a:rPr lang="en-US" sz="788" dirty="0">
                  <a:solidFill>
                    <a:srgbClr val="0070C0"/>
                  </a:solidFill>
                  <a:latin typeface="Arial" panose="020B0604020202020204" pitchFamily="34" charset="0"/>
                </a:rPr>
                <a:t>Nama </a:t>
              </a:r>
              <a:r>
                <a:rPr lang="en-US" sz="788" dirty="0" err="1">
                  <a:solidFill>
                    <a:srgbClr val="0070C0"/>
                  </a:solidFill>
                  <a:latin typeface="Arial" panose="020B0604020202020204" pitchFamily="34" charset="0"/>
                </a:rPr>
                <a:t>Badan</a:t>
              </a:r>
              <a:r>
                <a:rPr lang="en-US" sz="788" dirty="0">
                  <a:solidFill>
                    <a:srgbClr val="0070C0"/>
                  </a:solidFill>
                  <a:latin typeface="Arial" panose="020B0604020202020204" pitchFamily="34" charset="0"/>
                </a:rPr>
                <a:t>	: MAKMUR JAYA</a:t>
              </a:r>
            </a:p>
            <a:p>
              <a:pPr defTabSz="514350">
                <a:tabLst>
                  <a:tab pos="549176" algn="l"/>
                </a:tabLst>
              </a:pPr>
              <a:r>
                <a:rPr lang="en-US" sz="788" dirty="0" err="1">
                  <a:solidFill>
                    <a:srgbClr val="0070C0"/>
                  </a:solidFill>
                  <a:latin typeface="Arial" panose="020B0604020202020204" pitchFamily="34" charset="0"/>
                </a:rPr>
                <a:t>Jenis</a:t>
              </a:r>
              <a:r>
                <a:rPr lang="en-US" sz="788" dirty="0">
                  <a:solidFill>
                    <a:srgbClr val="0070C0"/>
                  </a:solidFill>
                  <a:latin typeface="Arial" panose="020B0604020202020204" pitchFamily="34" charset="0"/>
                </a:rPr>
                <a:t> </a:t>
              </a:r>
              <a:r>
                <a:rPr lang="en-US" sz="788" dirty="0" err="1">
                  <a:solidFill>
                    <a:srgbClr val="0070C0"/>
                  </a:solidFill>
                  <a:latin typeface="Arial" panose="020B0604020202020204" pitchFamily="34" charset="0"/>
                </a:rPr>
                <a:t>Badan</a:t>
              </a:r>
              <a:r>
                <a:rPr lang="en-US" sz="788" dirty="0">
                  <a:solidFill>
                    <a:srgbClr val="0070C0"/>
                  </a:solidFill>
                  <a:latin typeface="Arial" panose="020B0604020202020204" pitchFamily="34" charset="0"/>
                </a:rPr>
                <a:t>	: Perseroan </a:t>
              </a:r>
              <a:r>
                <a:rPr lang="en-US" sz="788" dirty="0" err="1">
                  <a:solidFill>
                    <a:srgbClr val="0070C0"/>
                  </a:solidFill>
                  <a:latin typeface="Arial" panose="020B0604020202020204" pitchFamily="34" charset="0"/>
                </a:rPr>
                <a:t>Terbatas</a:t>
              </a:r>
              <a:r>
                <a:rPr lang="en-US" sz="788" dirty="0">
                  <a:solidFill>
                    <a:srgbClr val="0070C0"/>
                  </a:solidFill>
                  <a:latin typeface="Arial" panose="020B0604020202020204" pitchFamily="34" charset="0"/>
                </a:rPr>
                <a:t> (PT)</a:t>
              </a:r>
            </a:p>
            <a:p>
              <a:pPr defTabSz="514350">
                <a:tabLst>
                  <a:tab pos="549176" algn="l"/>
                </a:tabLst>
              </a:pPr>
              <a:r>
                <a:rPr lang="en-US" sz="788" dirty="0">
                  <a:solidFill>
                    <a:srgbClr val="0070C0"/>
                  </a:solidFill>
                  <a:latin typeface="Arial" panose="020B0604020202020204" pitchFamily="34" charset="0"/>
                </a:rPr>
                <a:t>Status		: </a:t>
              </a:r>
              <a:r>
                <a:rPr lang="en-US" sz="1125" b="1" dirty="0">
                  <a:solidFill>
                    <a:srgbClr val="00B050"/>
                  </a:solidFill>
                  <a:latin typeface="Arial" panose="020B0604020202020204" pitchFamily="34" charset="0"/>
                  <a:sym typeface="Wingdings 2" panose="05020102010507070707" pitchFamily="18" charset="2"/>
                </a:rPr>
                <a:t> DIIZINKAN BEROPERASI</a:t>
              </a:r>
              <a:endParaRPr lang="en-US" sz="1125" b="1" dirty="0">
                <a:solidFill>
                  <a:prstClr val="white">
                    <a:lumMod val="65000"/>
                  </a:prstClr>
                </a:solidFill>
                <a:latin typeface="Arial" panose="020B0604020202020204" pitchFamily="34" charset="0"/>
                <a:sym typeface="Wingdings 2" panose="05020102010507070707" pitchFamily="18" charset="2"/>
              </a:endParaRPr>
            </a:p>
          </p:txBody>
        </p:sp>
      </p:grpSp>
      <p:sp>
        <p:nvSpPr>
          <p:cNvPr id="84" name="Right Arrow 83"/>
          <p:cNvSpPr/>
          <p:nvPr/>
        </p:nvSpPr>
        <p:spPr>
          <a:xfrm>
            <a:off x="2755609" y="3453691"/>
            <a:ext cx="383354" cy="648872"/>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514350"/>
            <a:endParaRPr lang="en-US" sz="1013">
              <a:solidFill>
                <a:prstClr val="black"/>
              </a:solidFill>
              <a:latin typeface="Calibri" panose="020F0502020204030204"/>
            </a:endParaRPr>
          </a:p>
        </p:txBody>
      </p:sp>
      <p:sp>
        <p:nvSpPr>
          <p:cNvPr id="51" name="Slide Number Placeholder 3"/>
          <p:cNvSpPr txBox="1">
            <a:spLocks/>
          </p:cNvSpPr>
          <p:nvPr/>
        </p:nvSpPr>
        <p:spPr bwMode="auto">
          <a:xfrm>
            <a:off x="8560594" y="370285"/>
            <a:ext cx="354806" cy="400050"/>
          </a:xfrm>
          <a:prstGeom prst="rect">
            <a:avLst/>
          </a:prstGeom>
        </p:spPr>
        <p:txBody>
          <a:bodyPr wrap="square" numCol="1" anchor="ctr" anchorCtr="0" compatLnSpc="1"/>
          <a:lstStyle>
            <a:defPPr>
              <a:defRPr lang="en-US"/>
            </a:defPPr>
            <a:lvl1pPr algn="l" defTabSz="1217234" rtl="0" fontAlgn="base">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1pPr>
            <a:lvl2pPr marL="742913" indent="-285737" algn="l" defTabSz="1217234" rtl="0" fontAlgn="base">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2pPr>
            <a:lvl3pPr marL="1142942" indent="-228589" algn="l" defTabSz="1217234" rtl="0" fontAlgn="base">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3pPr>
            <a:lvl4pPr marL="1600120" indent="-228589" algn="l" defTabSz="1217234" rtl="0" fontAlgn="base">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4pPr>
            <a:lvl5pPr marL="2057298" indent="-228589" algn="l" defTabSz="1217234" rtl="0" fontAlgn="base">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5pPr>
            <a:lvl6pPr marL="2514474" indent="-228589" algn="l" defTabSz="1217234" rtl="0" eaLnBrk="1" fontAlgn="base" latinLnBrk="0" hangingPunct="1">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6pPr>
            <a:lvl7pPr marL="2971652" indent="-228589" algn="l" defTabSz="1217234" rtl="0" eaLnBrk="1" fontAlgn="base" latinLnBrk="0" hangingPunct="1">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7pPr>
            <a:lvl8pPr marL="3428829" indent="-228589" algn="l" defTabSz="1217234" rtl="0" eaLnBrk="1" fontAlgn="base" latinLnBrk="0" hangingPunct="1">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8pPr>
            <a:lvl9pPr marL="3886006" indent="-228589" algn="l" defTabSz="1217234" rtl="0" eaLnBrk="1" fontAlgn="base" latinLnBrk="0" hangingPunct="1">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9pPr>
          </a:lstStyle>
          <a:p>
            <a:pPr algn="ctr">
              <a:defRPr/>
            </a:pPr>
            <a:fld id="{2DC39C86-7766-430C-BFAD-41E83751D520}" type="slidenum">
              <a:rPr lang="en-US" sz="1425">
                <a:solidFill>
                  <a:srgbClr val="FFFFFF"/>
                </a:solidFill>
                <a:latin typeface="Arial" panose="020B0604020202020204" pitchFamily="34" charset="0"/>
              </a:rPr>
              <a:pPr algn="ctr">
                <a:defRPr/>
              </a:pPr>
              <a:t>19</a:t>
            </a:fld>
            <a:endParaRPr lang="en-US" sz="1425" dirty="0">
              <a:solidFill>
                <a:srgbClr val="FFFFFF"/>
              </a:solidFill>
              <a:latin typeface="Arial" panose="020B0604020202020204" pitchFamily="34" charset="0"/>
            </a:endParaRPr>
          </a:p>
        </p:txBody>
      </p:sp>
    </p:spTree>
    <p:extLst>
      <p:ext uri="{BB962C8B-B14F-4D97-AF65-F5344CB8AC3E}">
        <p14:creationId xmlns:p14="http://schemas.microsoft.com/office/powerpoint/2010/main" val="3080657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normAutofit/>
          </a:bodyPr>
          <a:lstStyle/>
          <a:p>
            <a:pPr eaLnBrk="1" hangingPunct="1"/>
            <a:r>
              <a:rPr lang="en-US" altLang="en-US" b="1" dirty="0" smtClean="0">
                <a:latin typeface="Arial" panose="020B0604020202020204" pitchFamily="34" charset="0"/>
                <a:cs typeface="Arial" panose="020B0604020202020204" pitchFamily="34" charset="0"/>
              </a:rPr>
              <a:t>KONSEPSI KEBIJAKAN</a:t>
            </a:r>
          </a:p>
        </p:txBody>
      </p:sp>
      <p:sp>
        <p:nvSpPr>
          <p:cNvPr id="5734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3210">
              <a:defRPr sz="1425">
                <a:solidFill>
                  <a:schemeClr val="tx1"/>
                </a:solidFill>
                <a:latin typeface="Calibri" panose="020F0502020204030204" pitchFamily="34" charset="0"/>
                <a:cs typeface="Arial" panose="020B0604020202020204" pitchFamily="34" charset="0"/>
              </a:defRPr>
            </a:lvl1pPr>
            <a:lvl2pPr marL="557213" indent="-214313" defTabSz="913210">
              <a:defRPr sz="1425">
                <a:solidFill>
                  <a:schemeClr val="tx1"/>
                </a:solidFill>
                <a:latin typeface="Calibri" panose="020F0502020204030204" pitchFamily="34" charset="0"/>
                <a:cs typeface="Arial" panose="020B0604020202020204" pitchFamily="34" charset="0"/>
              </a:defRPr>
            </a:lvl2pPr>
            <a:lvl3pPr marL="857250" indent="-171450" defTabSz="913210">
              <a:defRPr sz="1425">
                <a:solidFill>
                  <a:schemeClr val="tx1"/>
                </a:solidFill>
                <a:latin typeface="Calibri" panose="020F0502020204030204" pitchFamily="34" charset="0"/>
                <a:cs typeface="Arial" panose="020B0604020202020204" pitchFamily="34" charset="0"/>
              </a:defRPr>
            </a:lvl3pPr>
            <a:lvl4pPr marL="1200150" indent="-171450" defTabSz="913210">
              <a:defRPr sz="1425">
                <a:solidFill>
                  <a:schemeClr val="tx1"/>
                </a:solidFill>
                <a:latin typeface="Calibri" panose="020F0502020204030204" pitchFamily="34" charset="0"/>
                <a:cs typeface="Arial" panose="020B0604020202020204" pitchFamily="34" charset="0"/>
              </a:defRPr>
            </a:lvl4pPr>
            <a:lvl5pPr marL="1543050" indent="-171450" defTabSz="913210">
              <a:defRPr sz="1425">
                <a:solidFill>
                  <a:schemeClr val="tx1"/>
                </a:solidFill>
                <a:latin typeface="Calibri" panose="020F0502020204030204" pitchFamily="34" charset="0"/>
                <a:cs typeface="Arial" panose="020B0604020202020204" pitchFamily="34" charset="0"/>
              </a:defRPr>
            </a:lvl5pPr>
            <a:lvl6pPr marL="1885950" indent="-171450" defTabSz="913210" eaLnBrk="0" fontAlgn="base" hangingPunct="0">
              <a:spcBef>
                <a:spcPct val="0"/>
              </a:spcBef>
              <a:spcAft>
                <a:spcPct val="0"/>
              </a:spcAft>
              <a:defRPr sz="1425">
                <a:solidFill>
                  <a:schemeClr val="tx1"/>
                </a:solidFill>
                <a:latin typeface="Calibri" panose="020F0502020204030204" pitchFamily="34" charset="0"/>
                <a:cs typeface="Arial" panose="020B0604020202020204" pitchFamily="34" charset="0"/>
              </a:defRPr>
            </a:lvl6pPr>
            <a:lvl7pPr marL="2228850" indent="-171450" defTabSz="913210" eaLnBrk="0" fontAlgn="base" hangingPunct="0">
              <a:spcBef>
                <a:spcPct val="0"/>
              </a:spcBef>
              <a:spcAft>
                <a:spcPct val="0"/>
              </a:spcAft>
              <a:defRPr sz="1425">
                <a:solidFill>
                  <a:schemeClr val="tx1"/>
                </a:solidFill>
                <a:latin typeface="Calibri" panose="020F0502020204030204" pitchFamily="34" charset="0"/>
                <a:cs typeface="Arial" panose="020B0604020202020204" pitchFamily="34" charset="0"/>
              </a:defRPr>
            </a:lvl7pPr>
            <a:lvl8pPr marL="2571750" indent="-171450" defTabSz="913210" eaLnBrk="0" fontAlgn="base" hangingPunct="0">
              <a:spcBef>
                <a:spcPct val="0"/>
              </a:spcBef>
              <a:spcAft>
                <a:spcPct val="0"/>
              </a:spcAft>
              <a:defRPr sz="1425">
                <a:solidFill>
                  <a:schemeClr val="tx1"/>
                </a:solidFill>
                <a:latin typeface="Calibri" panose="020F0502020204030204" pitchFamily="34" charset="0"/>
                <a:cs typeface="Arial" panose="020B0604020202020204" pitchFamily="34" charset="0"/>
              </a:defRPr>
            </a:lvl8pPr>
            <a:lvl9pPr marL="2914650" indent="-171450" defTabSz="913210" eaLnBrk="0" fontAlgn="base" hangingPunct="0">
              <a:spcBef>
                <a:spcPct val="0"/>
              </a:spcBef>
              <a:spcAft>
                <a:spcPct val="0"/>
              </a:spcAft>
              <a:defRPr sz="1425">
                <a:solidFill>
                  <a:schemeClr val="tx1"/>
                </a:solidFill>
                <a:latin typeface="Calibri" panose="020F0502020204030204" pitchFamily="34" charset="0"/>
                <a:cs typeface="Arial" panose="020B0604020202020204" pitchFamily="34" charset="0"/>
              </a:defRPr>
            </a:lvl9pPr>
          </a:lstStyle>
          <a:p>
            <a:fld id="{6344CB62-7D7A-4A74-A589-05BEEC084078}" type="slidenum">
              <a:rPr lang="en-US" altLang="en-US" sz="900">
                <a:solidFill>
                  <a:srgbClr val="FFFFFF"/>
                </a:solidFill>
              </a:rPr>
              <a:pPr/>
              <a:t>2</a:t>
            </a:fld>
            <a:endParaRPr lang="en-US" altLang="en-US" sz="900">
              <a:solidFill>
                <a:srgbClr val="FFFFFF"/>
              </a:solidFill>
            </a:endParaRPr>
          </a:p>
        </p:txBody>
      </p:sp>
      <p:sp>
        <p:nvSpPr>
          <p:cNvPr id="6" name="Rectangle 5"/>
          <p:cNvSpPr/>
          <p:nvPr/>
        </p:nvSpPr>
        <p:spPr>
          <a:xfrm>
            <a:off x="145256" y="844154"/>
            <a:ext cx="6815138" cy="4085718"/>
          </a:xfrm>
          <a:prstGeom prst="rect">
            <a:avLst/>
          </a:prstGeom>
        </p:spPr>
        <p:txBody>
          <a:bodyPr lIns="91424" tIns="45712" rIns="91424" bIns="45712">
            <a:spAutoFit/>
          </a:bodyPr>
          <a:lstStyle/>
          <a:p>
            <a:pPr marL="342821" indent="-342821" algn="just" defTabSz="914175">
              <a:spcAft>
                <a:spcPts val="600"/>
              </a:spcAft>
              <a:buFont typeface="+mj-lt"/>
              <a:buAutoNum type="arabicPeriod"/>
              <a:defRPr/>
            </a:pPr>
            <a:r>
              <a:rPr lang="en-US" sz="1350" dirty="0" err="1">
                <a:solidFill>
                  <a:prstClr val="black"/>
                </a:solidFill>
                <a:latin typeface="Arial" panose="020B0604020202020204" pitchFamily="34" charset="0"/>
              </a:rPr>
              <a:t>Pada</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dasarnya</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Kebijakan</a:t>
            </a:r>
            <a:r>
              <a:rPr lang="en-US" sz="1350" dirty="0">
                <a:solidFill>
                  <a:prstClr val="black"/>
                </a:solidFill>
                <a:latin typeface="Arial" panose="020B0604020202020204" pitchFamily="34" charset="0"/>
              </a:rPr>
              <a:t> </a:t>
            </a:r>
            <a:r>
              <a:rPr lang="en-US" sz="1350" b="1" dirty="0" err="1">
                <a:solidFill>
                  <a:prstClr val="black"/>
                </a:solidFill>
                <a:latin typeface="Arial" panose="020B0604020202020204" pitchFamily="34" charset="0"/>
              </a:rPr>
              <a:t>Percepatan</a:t>
            </a:r>
            <a:r>
              <a:rPr lang="en-US" sz="1350" b="1" dirty="0">
                <a:solidFill>
                  <a:prstClr val="black"/>
                </a:solidFill>
                <a:latin typeface="Arial" panose="020B0604020202020204" pitchFamily="34" charset="0"/>
              </a:rPr>
              <a:t> </a:t>
            </a:r>
            <a:r>
              <a:rPr lang="en-US" sz="1350" b="1" dirty="0" err="1">
                <a:solidFill>
                  <a:prstClr val="black"/>
                </a:solidFill>
                <a:latin typeface="Arial" panose="020B0604020202020204" pitchFamily="34" charset="0"/>
              </a:rPr>
              <a:t>Pelaksanaan</a:t>
            </a:r>
            <a:r>
              <a:rPr lang="en-US" sz="1350" b="1" dirty="0">
                <a:solidFill>
                  <a:prstClr val="black"/>
                </a:solidFill>
                <a:latin typeface="Arial" panose="020B0604020202020204" pitchFamily="34" charset="0"/>
              </a:rPr>
              <a:t> </a:t>
            </a:r>
            <a:r>
              <a:rPr lang="en-US" sz="1350" b="1" dirty="0" err="1">
                <a:solidFill>
                  <a:prstClr val="black"/>
                </a:solidFill>
                <a:latin typeface="Arial" panose="020B0604020202020204" pitchFamily="34" charset="0"/>
              </a:rPr>
              <a:t>Berusaha</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Perpres</a:t>
            </a:r>
            <a:r>
              <a:rPr lang="en-US" sz="1350" dirty="0">
                <a:solidFill>
                  <a:prstClr val="black"/>
                </a:solidFill>
                <a:latin typeface="Arial" panose="020B0604020202020204" pitchFamily="34" charset="0"/>
              </a:rPr>
              <a:t> No. 91/2017) </a:t>
            </a:r>
            <a:r>
              <a:rPr lang="en-US" sz="1350" dirty="0" err="1">
                <a:solidFill>
                  <a:prstClr val="black"/>
                </a:solidFill>
                <a:latin typeface="Arial" panose="020B0604020202020204" pitchFamily="34" charset="0"/>
              </a:rPr>
              <a:t>dilakukan</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dengan</a:t>
            </a:r>
            <a:r>
              <a:rPr lang="en-US" sz="1350" dirty="0">
                <a:solidFill>
                  <a:prstClr val="black"/>
                </a:solidFill>
                <a:latin typeface="Arial" panose="020B0604020202020204" pitchFamily="34" charset="0"/>
              </a:rPr>
              <a:t>: </a:t>
            </a:r>
          </a:p>
          <a:p>
            <a:pPr marL="680885" indent="-342821" algn="just" defTabSz="914175">
              <a:spcAft>
                <a:spcPts val="600"/>
              </a:spcAft>
              <a:buFont typeface="+mj-lt"/>
              <a:buAutoNum type="alphaLcPeriod"/>
              <a:defRPr/>
            </a:pPr>
            <a:r>
              <a:rPr lang="en-US" sz="1350" dirty="0" err="1">
                <a:solidFill>
                  <a:prstClr val="black"/>
                </a:solidFill>
                <a:latin typeface="Arial" panose="020B0604020202020204" pitchFamily="34" charset="0"/>
              </a:rPr>
              <a:t>Mempercepat</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pelayanan</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perizinan</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berusaha</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melalui</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penerapan</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Sistem</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Pelayanan</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Perizinan</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Terintegrasi</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Secara</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Elektronik</a:t>
            </a:r>
            <a:r>
              <a:rPr lang="en-US" sz="1350" dirty="0">
                <a:solidFill>
                  <a:prstClr val="black"/>
                </a:solidFill>
                <a:latin typeface="Arial" panose="020B0604020202020204" pitchFamily="34" charset="0"/>
              </a:rPr>
              <a:t> (</a:t>
            </a:r>
            <a:r>
              <a:rPr lang="en-US" sz="1350" i="1" dirty="0">
                <a:solidFill>
                  <a:prstClr val="black"/>
                </a:solidFill>
                <a:latin typeface="Arial" panose="020B0604020202020204" pitchFamily="34" charset="0"/>
              </a:rPr>
              <a:t>Online Single Submission</a:t>
            </a:r>
            <a:r>
              <a:rPr lang="en-US" sz="1350" dirty="0">
                <a:solidFill>
                  <a:prstClr val="black"/>
                </a:solidFill>
                <a:latin typeface="Arial" panose="020B0604020202020204" pitchFamily="34" charset="0"/>
              </a:rPr>
              <a:t>/OSS).</a:t>
            </a:r>
          </a:p>
          <a:p>
            <a:pPr marL="680885" indent="-342821" algn="just" defTabSz="914175">
              <a:spcAft>
                <a:spcPts val="600"/>
              </a:spcAft>
              <a:buFont typeface="+mj-lt"/>
              <a:buAutoNum type="alphaLcPeriod"/>
              <a:defRPr/>
            </a:pPr>
            <a:r>
              <a:rPr lang="en-US" sz="1350" dirty="0" err="1">
                <a:solidFill>
                  <a:prstClr val="black"/>
                </a:solidFill>
                <a:latin typeface="Arial" panose="020B0604020202020204" pitchFamily="34" charset="0"/>
              </a:rPr>
              <a:t>Memberikan</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fasilitas</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sistem</a:t>
            </a:r>
            <a:r>
              <a:rPr lang="en-US" sz="1350" dirty="0">
                <a:solidFill>
                  <a:prstClr val="black"/>
                </a:solidFill>
                <a:latin typeface="Arial" panose="020B0604020202020204" pitchFamily="34" charset="0"/>
              </a:rPr>
              <a:t> </a:t>
            </a:r>
            <a:r>
              <a:rPr lang="en-US" sz="1350" i="1" dirty="0">
                <a:solidFill>
                  <a:prstClr val="black"/>
                </a:solidFill>
                <a:latin typeface="Arial" panose="020B0604020202020204" pitchFamily="34" charset="0"/>
              </a:rPr>
              <a:t>checklist</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hutang</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perizinan</a:t>
            </a:r>
            <a:r>
              <a:rPr lang="en-US" sz="1350" dirty="0">
                <a:solidFill>
                  <a:prstClr val="black"/>
                </a:solidFill>
                <a:latin typeface="Arial" panose="020B0604020202020204" pitchFamily="34" charset="0"/>
              </a:rPr>
              <a:t>) di </a:t>
            </a:r>
            <a:r>
              <a:rPr lang="en-US" sz="1350" dirty="0" err="1">
                <a:solidFill>
                  <a:prstClr val="black"/>
                </a:solidFill>
                <a:latin typeface="Arial" panose="020B0604020202020204" pitchFamily="34" charset="0"/>
              </a:rPr>
              <a:t>kawasan-kawasan</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ekonomi</a:t>
            </a:r>
            <a:r>
              <a:rPr lang="en-US" sz="1350" dirty="0">
                <a:solidFill>
                  <a:prstClr val="black"/>
                </a:solidFill>
                <a:latin typeface="Arial" panose="020B0604020202020204" pitchFamily="34" charset="0"/>
              </a:rPr>
              <a:t>.</a:t>
            </a:r>
          </a:p>
          <a:p>
            <a:pPr marL="680885" indent="-342821" algn="just" defTabSz="914175">
              <a:spcAft>
                <a:spcPts val="600"/>
              </a:spcAft>
              <a:buFont typeface="+mj-lt"/>
              <a:buAutoNum type="alphaLcPeriod"/>
              <a:defRPr/>
            </a:pPr>
            <a:r>
              <a:rPr lang="en-US" sz="1350" dirty="0" err="1">
                <a:solidFill>
                  <a:prstClr val="black"/>
                </a:solidFill>
                <a:latin typeface="Arial" panose="020B0604020202020204" pitchFamily="34" charset="0"/>
              </a:rPr>
              <a:t>Menerapkan</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sistem</a:t>
            </a:r>
            <a:r>
              <a:rPr lang="en-US" sz="1350" dirty="0">
                <a:solidFill>
                  <a:prstClr val="black"/>
                </a:solidFill>
                <a:latin typeface="Arial" panose="020B0604020202020204" pitchFamily="34" charset="0"/>
              </a:rPr>
              <a:t> </a:t>
            </a:r>
            <a:r>
              <a:rPr lang="en-US" sz="1350" i="1" dirty="0">
                <a:solidFill>
                  <a:prstClr val="black"/>
                </a:solidFill>
                <a:latin typeface="Arial" panose="020B0604020202020204" pitchFamily="34" charset="0"/>
              </a:rPr>
              <a:t>data sharing</a:t>
            </a:r>
            <a:r>
              <a:rPr lang="en-US" sz="1350" dirty="0">
                <a:solidFill>
                  <a:prstClr val="black"/>
                </a:solidFill>
                <a:latin typeface="Arial" panose="020B0604020202020204" pitchFamily="34" charset="0"/>
              </a:rPr>
              <a:t>.</a:t>
            </a:r>
          </a:p>
          <a:p>
            <a:pPr marL="342821" indent="-342821" algn="just" defTabSz="914175">
              <a:spcAft>
                <a:spcPts val="600"/>
              </a:spcAft>
              <a:buFont typeface="+mj-lt"/>
              <a:buAutoNum type="arabicPeriod" startAt="2"/>
              <a:defRPr/>
            </a:pPr>
            <a:r>
              <a:rPr lang="en-US" sz="1350" dirty="0" err="1">
                <a:solidFill>
                  <a:prstClr val="black"/>
                </a:solidFill>
                <a:latin typeface="Arial" panose="020B0604020202020204" pitchFamily="34" charset="0"/>
              </a:rPr>
              <a:t>Untuk</a:t>
            </a:r>
            <a:r>
              <a:rPr lang="en-US" sz="1350" dirty="0">
                <a:solidFill>
                  <a:prstClr val="black"/>
                </a:solidFill>
                <a:latin typeface="Arial" panose="020B0604020202020204" pitchFamily="34" charset="0"/>
              </a:rPr>
              <a:t> </a:t>
            </a:r>
            <a:r>
              <a:rPr lang="en-US" sz="1350" b="1" dirty="0" err="1">
                <a:solidFill>
                  <a:prstClr val="black"/>
                </a:solidFill>
                <a:latin typeface="Arial" panose="020B0604020202020204" pitchFamily="34" charset="0"/>
              </a:rPr>
              <a:t>menjaga</a:t>
            </a:r>
            <a:r>
              <a:rPr lang="en-US" sz="1350" b="1" dirty="0">
                <a:solidFill>
                  <a:prstClr val="black"/>
                </a:solidFill>
                <a:latin typeface="Arial" panose="020B0604020202020204" pitchFamily="34" charset="0"/>
              </a:rPr>
              <a:t> </a:t>
            </a:r>
            <a:r>
              <a:rPr lang="en-US" sz="1350" b="1" dirty="0" err="1">
                <a:solidFill>
                  <a:prstClr val="black"/>
                </a:solidFill>
                <a:latin typeface="Arial" panose="020B0604020202020204" pitchFamily="34" charset="0"/>
              </a:rPr>
              <a:t>efektivitas</a:t>
            </a:r>
            <a:r>
              <a:rPr lang="en-US" sz="1350" b="1" dirty="0">
                <a:solidFill>
                  <a:prstClr val="black"/>
                </a:solidFill>
                <a:latin typeface="Arial" panose="020B0604020202020204" pitchFamily="34" charset="0"/>
              </a:rPr>
              <a:t> </a:t>
            </a:r>
            <a:r>
              <a:rPr lang="en-US" sz="1350" b="1" dirty="0" err="1">
                <a:solidFill>
                  <a:prstClr val="black"/>
                </a:solidFill>
                <a:latin typeface="Arial" panose="020B0604020202020204" pitchFamily="34" charset="0"/>
              </a:rPr>
              <a:t>dan</a:t>
            </a:r>
            <a:r>
              <a:rPr lang="en-US" sz="1350" b="1" dirty="0">
                <a:solidFill>
                  <a:prstClr val="black"/>
                </a:solidFill>
                <a:latin typeface="Arial" panose="020B0604020202020204" pitchFamily="34" charset="0"/>
              </a:rPr>
              <a:t> </a:t>
            </a:r>
            <a:r>
              <a:rPr lang="en-US" sz="1350" b="1" dirty="0" err="1">
                <a:solidFill>
                  <a:prstClr val="black"/>
                </a:solidFill>
                <a:latin typeface="Arial" panose="020B0604020202020204" pitchFamily="34" charset="0"/>
              </a:rPr>
              <a:t>kepastian</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pelaksanaan</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berusaha</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dibentuk</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satgas-satgas</a:t>
            </a:r>
            <a:r>
              <a:rPr lang="en-US" sz="1350" dirty="0">
                <a:solidFill>
                  <a:prstClr val="black"/>
                </a:solidFill>
                <a:latin typeface="Arial" panose="020B0604020202020204" pitchFamily="34" charset="0"/>
              </a:rPr>
              <a:t> (</a:t>
            </a:r>
            <a:r>
              <a:rPr lang="en-US" sz="1350" i="1" dirty="0">
                <a:solidFill>
                  <a:prstClr val="black"/>
                </a:solidFill>
                <a:latin typeface="Arial" panose="020B0604020202020204" pitchFamily="34" charset="0"/>
              </a:rPr>
              <a:t>leading sector</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dan</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pendukung</a:t>
            </a:r>
            <a:r>
              <a:rPr lang="en-US" sz="1350" dirty="0">
                <a:solidFill>
                  <a:prstClr val="black"/>
                </a:solidFill>
                <a:latin typeface="Arial" panose="020B0604020202020204" pitchFamily="34" charset="0"/>
              </a:rPr>
              <a:t>) di K/L, </a:t>
            </a:r>
            <a:r>
              <a:rPr lang="en-US" sz="1350" dirty="0" err="1">
                <a:solidFill>
                  <a:prstClr val="black"/>
                </a:solidFill>
                <a:latin typeface="Arial" panose="020B0604020202020204" pitchFamily="34" charset="0"/>
              </a:rPr>
              <a:t>Provinsi</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Kabupaten</a:t>
            </a:r>
            <a:r>
              <a:rPr lang="en-US" sz="1350" dirty="0">
                <a:solidFill>
                  <a:prstClr val="black"/>
                </a:solidFill>
                <a:latin typeface="Arial" panose="020B0604020202020204" pitchFamily="34" charset="0"/>
              </a:rPr>
              <a:t>/Kota.</a:t>
            </a:r>
          </a:p>
          <a:p>
            <a:pPr marL="342821" indent="-342821" algn="just" defTabSz="914175">
              <a:spcAft>
                <a:spcPts val="600"/>
              </a:spcAft>
              <a:buFont typeface="+mj-lt"/>
              <a:buAutoNum type="arabicPeriod" startAt="2"/>
              <a:defRPr/>
            </a:pPr>
            <a:r>
              <a:rPr lang="en-US" sz="1350" dirty="0" err="1">
                <a:solidFill>
                  <a:prstClr val="black"/>
                </a:solidFill>
                <a:latin typeface="Arial" panose="020B0604020202020204" pitchFamily="34" charset="0"/>
              </a:rPr>
              <a:t>Untuk</a:t>
            </a:r>
            <a:r>
              <a:rPr lang="en-US" sz="1350" dirty="0">
                <a:solidFill>
                  <a:prstClr val="black"/>
                </a:solidFill>
                <a:latin typeface="Arial" panose="020B0604020202020204" pitchFamily="34" charset="0"/>
              </a:rPr>
              <a:t> </a:t>
            </a:r>
            <a:r>
              <a:rPr lang="en-US" sz="1350" b="1" dirty="0" err="1">
                <a:solidFill>
                  <a:prstClr val="black"/>
                </a:solidFill>
                <a:latin typeface="Arial" panose="020B0604020202020204" pitchFamily="34" charset="0"/>
              </a:rPr>
              <a:t>mendukung</a:t>
            </a:r>
            <a:r>
              <a:rPr lang="en-US" sz="1350" b="1" dirty="0">
                <a:solidFill>
                  <a:prstClr val="black"/>
                </a:solidFill>
                <a:latin typeface="Arial" panose="020B0604020202020204" pitchFamily="34" charset="0"/>
              </a:rPr>
              <a:t> </a:t>
            </a:r>
            <a:r>
              <a:rPr lang="en-US" sz="1350" b="1" dirty="0" err="1">
                <a:solidFill>
                  <a:prstClr val="black"/>
                </a:solidFill>
                <a:latin typeface="Arial" panose="020B0604020202020204" pitchFamily="34" charset="0"/>
              </a:rPr>
              <a:t>kemudahan</a:t>
            </a:r>
            <a:r>
              <a:rPr lang="en-US" sz="1350" b="1"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pelaksanaan</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berusaha</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dilakukan</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reformasi</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regulasi</a:t>
            </a:r>
            <a:r>
              <a:rPr lang="en-US" sz="1350" dirty="0">
                <a:solidFill>
                  <a:prstClr val="black"/>
                </a:solidFill>
                <a:latin typeface="Arial" panose="020B0604020202020204" pitchFamily="34" charset="0"/>
              </a:rPr>
              <a:t>.</a:t>
            </a:r>
          </a:p>
          <a:p>
            <a:pPr marL="342821" indent="-342821" algn="just" defTabSz="914175">
              <a:spcAft>
                <a:spcPts val="600"/>
              </a:spcAft>
              <a:buFont typeface="+mj-lt"/>
              <a:buAutoNum type="arabicPeriod" startAt="2"/>
              <a:defRPr/>
            </a:pPr>
            <a:r>
              <a:rPr lang="en-US" sz="1350" dirty="0" err="1">
                <a:solidFill>
                  <a:prstClr val="black"/>
                </a:solidFill>
                <a:latin typeface="Arial" panose="020B0604020202020204" pitchFamily="34" charset="0"/>
              </a:rPr>
              <a:t>Semua</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pelayanan</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perizinan</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berusaha</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hanya</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dilakukan</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melalui</a:t>
            </a:r>
            <a:r>
              <a:rPr lang="en-US" sz="1350" dirty="0">
                <a:solidFill>
                  <a:prstClr val="black"/>
                </a:solidFill>
                <a:latin typeface="Arial" panose="020B0604020202020204" pitchFamily="34" charset="0"/>
              </a:rPr>
              <a:t> PTSP (BKPM, DPM-PTSP </a:t>
            </a:r>
            <a:r>
              <a:rPr lang="en-US" sz="1350" dirty="0" err="1">
                <a:solidFill>
                  <a:prstClr val="black"/>
                </a:solidFill>
                <a:latin typeface="Arial" panose="020B0604020202020204" pitchFamily="34" charset="0"/>
              </a:rPr>
              <a:t>Provinsi</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dan</a:t>
            </a:r>
            <a:r>
              <a:rPr lang="en-US" sz="1350" dirty="0">
                <a:solidFill>
                  <a:prstClr val="black"/>
                </a:solidFill>
                <a:latin typeface="Arial" panose="020B0604020202020204" pitchFamily="34" charset="0"/>
              </a:rPr>
              <a:t> DPM-PTSP </a:t>
            </a:r>
            <a:r>
              <a:rPr lang="en-US" sz="1350" dirty="0" err="1">
                <a:solidFill>
                  <a:prstClr val="black"/>
                </a:solidFill>
                <a:latin typeface="Arial" panose="020B0604020202020204" pitchFamily="34" charset="0"/>
              </a:rPr>
              <a:t>Kabupaten</a:t>
            </a:r>
            <a:r>
              <a:rPr lang="en-US" sz="1350" dirty="0">
                <a:solidFill>
                  <a:prstClr val="black"/>
                </a:solidFill>
                <a:latin typeface="Arial" panose="020B0604020202020204" pitchFamily="34" charset="0"/>
              </a:rPr>
              <a:t>/Kota), </a:t>
            </a:r>
            <a:r>
              <a:rPr lang="en-US" sz="1350" dirty="0" err="1">
                <a:solidFill>
                  <a:prstClr val="black"/>
                </a:solidFill>
                <a:latin typeface="Arial" panose="020B0604020202020204" pitchFamily="34" charset="0"/>
              </a:rPr>
              <a:t>sehingga</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kewenangan</a:t>
            </a:r>
            <a:r>
              <a:rPr lang="en-US" sz="1350" dirty="0">
                <a:solidFill>
                  <a:prstClr val="black"/>
                </a:solidFill>
                <a:latin typeface="Arial" panose="020B0604020202020204" pitchFamily="34" charset="0"/>
              </a:rPr>
              <a:t> yang </a:t>
            </a:r>
            <a:r>
              <a:rPr lang="en-US" sz="1350" dirty="0" err="1">
                <a:solidFill>
                  <a:prstClr val="black"/>
                </a:solidFill>
                <a:latin typeface="Arial" panose="020B0604020202020204" pitchFamily="34" charset="0"/>
              </a:rPr>
              <a:t>belum</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ada</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atau</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belum</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didelegasikan</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kepada</a:t>
            </a:r>
            <a:r>
              <a:rPr lang="en-US" sz="1350" dirty="0">
                <a:solidFill>
                  <a:prstClr val="black"/>
                </a:solidFill>
                <a:latin typeface="Arial" panose="020B0604020202020204" pitchFamily="34" charset="0"/>
              </a:rPr>
              <a:t> PTSP, </a:t>
            </a:r>
            <a:r>
              <a:rPr lang="en-US" sz="1350" dirty="0" err="1">
                <a:solidFill>
                  <a:prstClr val="black"/>
                </a:solidFill>
                <a:latin typeface="Arial" panose="020B0604020202020204" pitchFamily="34" charset="0"/>
              </a:rPr>
              <a:t>tetap</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hanya</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diurus</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lewat</a:t>
            </a:r>
            <a:r>
              <a:rPr lang="en-US" sz="1350" dirty="0">
                <a:solidFill>
                  <a:prstClr val="black"/>
                </a:solidFill>
                <a:latin typeface="Arial" panose="020B0604020202020204" pitchFamily="34" charset="0"/>
              </a:rPr>
              <a:t> PTSP yang </a:t>
            </a:r>
            <a:r>
              <a:rPr lang="en-US" sz="1350" dirty="0" err="1">
                <a:solidFill>
                  <a:prstClr val="black"/>
                </a:solidFill>
                <a:latin typeface="Arial" panose="020B0604020202020204" pitchFamily="34" charset="0"/>
              </a:rPr>
              <a:t>dikawal</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dan</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dibantu</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penyelesaiannya</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oleh</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Satgas</a:t>
            </a:r>
            <a:r>
              <a:rPr lang="en-US" sz="1350" dirty="0">
                <a:solidFill>
                  <a:prstClr val="black"/>
                </a:solidFill>
                <a:latin typeface="Arial" panose="020B0604020202020204" pitchFamily="34" charset="0"/>
              </a:rPr>
              <a:t> (K/L, </a:t>
            </a:r>
            <a:r>
              <a:rPr lang="en-US" sz="1350" dirty="0" err="1">
                <a:solidFill>
                  <a:prstClr val="black"/>
                </a:solidFill>
                <a:latin typeface="Arial" panose="020B0604020202020204" pitchFamily="34" charset="0"/>
              </a:rPr>
              <a:t>Provinsi</a:t>
            </a:r>
            <a:r>
              <a:rPr lang="en-US" sz="1350" dirty="0">
                <a:solidFill>
                  <a:prstClr val="black"/>
                </a:solidFill>
                <a:latin typeface="Arial" panose="020B0604020202020204" pitchFamily="34" charset="0"/>
              </a:rPr>
              <a:t>, </a:t>
            </a:r>
            <a:r>
              <a:rPr lang="en-US" sz="1350" dirty="0" err="1">
                <a:solidFill>
                  <a:prstClr val="black"/>
                </a:solidFill>
                <a:latin typeface="Arial" panose="020B0604020202020204" pitchFamily="34" charset="0"/>
              </a:rPr>
              <a:t>Kabupaten</a:t>
            </a:r>
            <a:r>
              <a:rPr lang="en-US" sz="1350" dirty="0">
                <a:solidFill>
                  <a:prstClr val="black"/>
                </a:solidFill>
                <a:latin typeface="Arial" panose="020B0604020202020204" pitchFamily="34" charset="0"/>
              </a:rPr>
              <a:t>/Kota).</a:t>
            </a:r>
          </a:p>
        </p:txBody>
      </p:sp>
      <p:pic>
        <p:nvPicPr>
          <p:cNvPr id="57349" name="Picture 12" descr="Image result for reset button 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2838" y="3225404"/>
            <a:ext cx="1379935" cy="137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Rectangle 6"/>
          <p:cNvSpPr>
            <a:spLocks noChangeArrowheads="1"/>
          </p:cNvSpPr>
          <p:nvPr/>
        </p:nvSpPr>
        <p:spPr bwMode="auto">
          <a:xfrm>
            <a:off x="7329488" y="4545806"/>
            <a:ext cx="164663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cs typeface="Arial" panose="020B0604020202020204" pitchFamily="34" charset="0"/>
              </a:defRPr>
            </a:lvl1pPr>
            <a:lvl2pPr marL="742950" indent="-285750">
              <a:defRPr sz="1900">
                <a:solidFill>
                  <a:schemeClr val="tx1"/>
                </a:solidFill>
                <a:latin typeface="Calibri" panose="020F0502020204030204" pitchFamily="34" charset="0"/>
                <a:cs typeface="Arial" panose="020B0604020202020204" pitchFamily="34" charset="0"/>
              </a:defRPr>
            </a:lvl2pPr>
            <a:lvl3pPr marL="1143000" indent="-228600">
              <a:defRPr sz="1900">
                <a:solidFill>
                  <a:schemeClr val="tx1"/>
                </a:solidFill>
                <a:latin typeface="Calibri" panose="020F0502020204030204" pitchFamily="34" charset="0"/>
                <a:cs typeface="Arial" panose="020B0604020202020204" pitchFamily="34" charset="0"/>
              </a:defRPr>
            </a:lvl3pPr>
            <a:lvl4pPr marL="1600200" indent="-228600">
              <a:defRPr sz="1900">
                <a:solidFill>
                  <a:schemeClr val="tx1"/>
                </a:solidFill>
                <a:latin typeface="Calibri" panose="020F0502020204030204" pitchFamily="34" charset="0"/>
                <a:cs typeface="Arial" panose="020B0604020202020204" pitchFamily="34" charset="0"/>
              </a:defRPr>
            </a:lvl4pPr>
            <a:lvl5pPr marL="2057400" indent="-228600">
              <a:defRPr sz="1900">
                <a:solidFill>
                  <a:schemeClr val="tx1"/>
                </a:solidFill>
                <a:latin typeface="Calibri" panose="020F0502020204030204" pitchFamily="34" charset="0"/>
                <a:cs typeface="Arial" panose="020B0604020202020204" pitchFamily="34" charset="0"/>
              </a:defRPr>
            </a:lvl5pPr>
            <a:lvl6pPr marL="25146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6pPr>
            <a:lvl7pPr marL="29718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7pPr>
            <a:lvl8pPr marL="34290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8pPr>
            <a:lvl9pPr marL="38862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9pPr>
          </a:lstStyle>
          <a:p>
            <a:pPr algn="ctr" eaLnBrk="1" hangingPunct="1"/>
            <a:r>
              <a:rPr lang="en-US" altLang="en-US" sz="1350" b="1">
                <a:latin typeface="Arial" panose="020B0604020202020204" pitchFamily="34" charset="0"/>
              </a:rPr>
              <a:t>MENATA ULANG</a:t>
            </a:r>
            <a:endParaRPr lang="en-GB" altLang="en-US" sz="1350"/>
          </a:p>
        </p:txBody>
      </p:sp>
    </p:spTree>
    <p:extLst>
      <p:ext uri="{BB962C8B-B14F-4D97-AF65-F5344CB8AC3E}">
        <p14:creationId xmlns:p14="http://schemas.microsoft.com/office/powerpoint/2010/main" val="15330265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a:t>
            </a:r>
            <a:r>
              <a:rPr lang="en-US" dirty="0" err="1" smtClean="0"/>
              <a:t>dan</a:t>
            </a:r>
            <a:r>
              <a:rPr lang="en-US" dirty="0" smtClean="0"/>
              <a:t> Monitoring </a:t>
            </a:r>
            <a:r>
              <a:rPr lang="en-US" dirty="0" err="1" smtClean="0"/>
              <a:t>dalam</a:t>
            </a:r>
            <a:r>
              <a:rPr lang="en-US" dirty="0" smtClean="0"/>
              <a:t> OSS</a:t>
            </a:r>
            <a:endParaRPr lang="en-US" dirty="0"/>
          </a:p>
        </p:txBody>
      </p:sp>
      <p:pic>
        <p:nvPicPr>
          <p:cNvPr id="3" name="Picture 2"/>
          <p:cNvPicPr>
            <a:picLocks noChangeAspect="1"/>
          </p:cNvPicPr>
          <p:nvPr/>
        </p:nvPicPr>
        <p:blipFill>
          <a:blip r:embed="rId2"/>
          <a:stretch>
            <a:fillRect/>
          </a:stretch>
        </p:blipFill>
        <p:spPr>
          <a:xfrm>
            <a:off x="914400" y="1047750"/>
            <a:ext cx="7162800" cy="4027109"/>
          </a:xfrm>
          <a:prstGeom prst="rect">
            <a:avLst/>
          </a:prstGeom>
        </p:spPr>
      </p:pic>
      <p:sp>
        <p:nvSpPr>
          <p:cNvPr id="4" name="TextBox 3"/>
          <p:cNvSpPr txBox="1"/>
          <p:nvPr/>
        </p:nvSpPr>
        <p:spPr>
          <a:xfrm>
            <a:off x="284785" y="590550"/>
            <a:ext cx="8252222" cy="584775"/>
          </a:xfrm>
          <a:prstGeom prst="rect">
            <a:avLst/>
          </a:prstGeom>
          <a:noFill/>
        </p:spPr>
        <p:txBody>
          <a:bodyPr wrap="square" rtlCol="0">
            <a:spAutoFit/>
          </a:bodyPr>
          <a:lstStyle/>
          <a:p>
            <a:r>
              <a:rPr lang="en-US" sz="1600" dirty="0" err="1" smtClean="0"/>
              <a:t>Setiap</a:t>
            </a:r>
            <a:r>
              <a:rPr lang="en-US" sz="1600" dirty="0" smtClean="0"/>
              <a:t> </a:t>
            </a:r>
            <a:r>
              <a:rPr lang="en-US" sz="1600" dirty="0" err="1" smtClean="0"/>
              <a:t>Pemegang</a:t>
            </a:r>
            <a:r>
              <a:rPr lang="en-US" sz="1600" dirty="0" smtClean="0"/>
              <a:t> NIB </a:t>
            </a:r>
            <a:r>
              <a:rPr lang="en-US" sz="1600" dirty="0" err="1" smtClean="0"/>
              <a:t>dapat</a:t>
            </a:r>
            <a:r>
              <a:rPr lang="en-US" sz="1600" dirty="0" smtClean="0"/>
              <a:t> </a:t>
            </a:r>
            <a:r>
              <a:rPr lang="en-US" sz="1600" dirty="0" err="1" smtClean="0"/>
              <a:t>melakukan</a:t>
            </a:r>
            <a:r>
              <a:rPr lang="en-US" sz="1600" dirty="0" smtClean="0"/>
              <a:t> tracking </a:t>
            </a:r>
            <a:r>
              <a:rPr lang="en-US" sz="1600" dirty="0" err="1" smtClean="0"/>
              <a:t>dan</a:t>
            </a:r>
            <a:r>
              <a:rPr lang="en-US" sz="1600" dirty="0" smtClean="0"/>
              <a:t> monitoring </a:t>
            </a:r>
            <a:r>
              <a:rPr lang="en-US" sz="1600" dirty="0" err="1" smtClean="0"/>
              <a:t>Ijin</a:t>
            </a:r>
            <a:r>
              <a:rPr lang="en-US" sz="1600" dirty="0" smtClean="0"/>
              <a:t> </a:t>
            </a:r>
            <a:r>
              <a:rPr lang="en-US" sz="1600" dirty="0" err="1" smtClean="0"/>
              <a:t>dan</a:t>
            </a:r>
            <a:r>
              <a:rPr lang="en-US" sz="1600" dirty="0" smtClean="0"/>
              <a:t> </a:t>
            </a:r>
            <a:r>
              <a:rPr lang="en-US" sz="1600" dirty="0" err="1" smtClean="0"/>
              <a:t>checklistnya</a:t>
            </a:r>
            <a:r>
              <a:rPr lang="en-US" sz="1600" dirty="0" smtClean="0"/>
              <a:t> </a:t>
            </a:r>
            <a:r>
              <a:rPr lang="en-US" sz="1600" dirty="0" err="1" smtClean="0"/>
              <a:t>dalam</a:t>
            </a:r>
            <a:r>
              <a:rPr lang="en-US" sz="1600" dirty="0" smtClean="0"/>
              <a:t> portal OSS</a:t>
            </a:r>
            <a:endParaRPr lang="en-US" sz="1600" dirty="0"/>
          </a:p>
        </p:txBody>
      </p:sp>
    </p:spTree>
    <p:extLst>
      <p:ext uri="{BB962C8B-B14F-4D97-AF65-F5344CB8AC3E}">
        <p14:creationId xmlns:p14="http://schemas.microsoft.com/office/powerpoint/2010/main" val="74962697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a:spLocks/>
          </p:cNvSpPr>
          <p:nvPr/>
        </p:nvSpPr>
        <p:spPr>
          <a:xfrm>
            <a:off x="74620" y="180469"/>
            <a:ext cx="8612180" cy="286289"/>
          </a:xfrm>
          <a:prstGeom prst="rect">
            <a:avLst/>
          </a:prstGeom>
          <a:noFill/>
          <a:ln w="9525">
            <a:noFill/>
            <a:miter lim="800000"/>
            <a:headEnd/>
            <a:tailEnd/>
          </a:ln>
        </p:spPr>
        <p:txBody>
          <a:bodyPr vert="horz" wrap="square" lIns="68570" tIns="34289" rIns="68570" bIns="34289" numCol="1" anchor="ctr" anchorCtr="0" compatLnSpc="1">
            <a:prstTxWarp prst="textNoShape">
              <a:avLst/>
            </a:prstTxWarp>
          </a:bodyPr>
          <a:lstStyle>
            <a:lvl1pPr eaLnBrk="1" hangingPunct="1">
              <a:lnSpc>
                <a:spcPct val="90000"/>
              </a:lnSpc>
              <a:defRPr sz="2800" b="1">
                <a:solidFill>
                  <a:schemeClr val="bg1"/>
                </a:solidFill>
                <a:latin typeface="Arial" pitchFamily="34" charset="0"/>
                <a:ea typeface="+mj-ea"/>
              </a:defRPr>
            </a:lvl1pPr>
            <a:lvl2pPr eaLnBrk="0" hangingPunct="0">
              <a:lnSpc>
                <a:spcPct val="90000"/>
              </a:lnSpc>
              <a:defRPr sz="2800">
                <a:solidFill>
                  <a:schemeClr val="bg1"/>
                </a:solidFill>
                <a:latin typeface="Nueva Std"/>
              </a:defRPr>
            </a:lvl2pPr>
            <a:lvl3pPr eaLnBrk="0" hangingPunct="0">
              <a:lnSpc>
                <a:spcPct val="90000"/>
              </a:lnSpc>
              <a:defRPr sz="2800">
                <a:solidFill>
                  <a:schemeClr val="bg1"/>
                </a:solidFill>
                <a:latin typeface="Nueva Std"/>
              </a:defRPr>
            </a:lvl3pPr>
            <a:lvl4pPr eaLnBrk="0" hangingPunct="0">
              <a:lnSpc>
                <a:spcPct val="90000"/>
              </a:lnSpc>
              <a:defRPr sz="2800">
                <a:solidFill>
                  <a:schemeClr val="bg1"/>
                </a:solidFill>
                <a:latin typeface="Nueva Std"/>
              </a:defRPr>
            </a:lvl4pPr>
            <a:lvl5pPr eaLnBrk="0" hangingPunct="0">
              <a:lnSpc>
                <a:spcPct val="90000"/>
              </a:lnSpc>
              <a:defRPr sz="2800">
                <a:solidFill>
                  <a:schemeClr val="bg1"/>
                </a:solidFill>
                <a:latin typeface="Nueva Std"/>
              </a:defRPr>
            </a:lvl5pPr>
            <a:lvl6pPr marL="457200" defTabSz="912813" fontAlgn="base">
              <a:lnSpc>
                <a:spcPct val="90000"/>
              </a:lnSpc>
              <a:spcBef>
                <a:spcPct val="0"/>
              </a:spcBef>
              <a:spcAft>
                <a:spcPct val="0"/>
              </a:spcAft>
              <a:defRPr sz="2800">
                <a:solidFill>
                  <a:schemeClr val="bg1"/>
                </a:solidFill>
                <a:latin typeface="Nueva Std"/>
              </a:defRPr>
            </a:lvl6pPr>
            <a:lvl7pPr marL="914400" defTabSz="912813" fontAlgn="base">
              <a:lnSpc>
                <a:spcPct val="90000"/>
              </a:lnSpc>
              <a:spcBef>
                <a:spcPct val="0"/>
              </a:spcBef>
              <a:spcAft>
                <a:spcPct val="0"/>
              </a:spcAft>
              <a:defRPr sz="2800">
                <a:solidFill>
                  <a:schemeClr val="bg1"/>
                </a:solidFill>
                <a:latin typeface="Nueva Std"/>
              </a:defRPr>
            </a:lvl7pPr>
            <a:lvl8pPr marL="1371600" defTabSz="912813" fontAlgn="base">
              <a:lnSpc>
                <a:spcPct val="90000"/>
              </a:lnSpc>
              <a:spcBef>
                <a:spcPct val="0"/>
              </a:spcBef>
              <a:spcAft>
                <a:spcPct val="0"/>
              </a:spcAft>
              <a:defRPr sz="2800">
                <a:solidFill>
                  <a:schemeClr val="bg1"/>
                </a:solidFill>
                <a:latin typeface="Nueva Std"/>
              </a:defRPr>
            </a:lvl8pPr>
            <a:lvl9pPr marL="1828800" defTabSz="912813" fontAlgn="base">
              <a:lnSpc>
                <a:spcPct val="90000"/>
              </a:lnSpc>
              <a:spcBef>
                <a:spcPct val="0"/>
              </a:spcBef>
              <a:spcAft>
                <a:spcPct val="0"/>
              </a:spcAft>
              <a:defRPr sz="2800">
                <a:solidFill>
                  <a:schemeClr val="bg1"/>
                </a:solidFill>
                <a:latin typeface="Nueva Std"/>
              </a:defRPr>
            </a:lvl9pPr>
          </a:lstStyle>
          <a:p>
            <a:pPr defTabSz="685800"/>
            <a:r>
              <a:rPr lang="en-US" sz="2000" dirty="0" smtClean="0">
                <a:solidFill>
                  <a:prstClr val="white"/>
                </a:solidFill>
              </a:rPr>
              <a:t>MODEL KONSEP</a:t>
            </a:r>
            <a:r>
              <a:rPr lang="id-ID" sz="2000" dirty="0" smtClean="0">
                <a:solidFill>
                  <a:prstClr val="white"/>
                </a:solidFill>
              </a:rPr>
              <a:t> </a:t>
            </a:r>
            <a:r>
              <a:rPr lang="id-ID" sz="2000" dirty="0">
                <a:solidFill>
                  <a:prstClr val="white"/>
                </a:solidFill>
              </a:rPr>
              <a:t>PERIZINAN </a:t>
            </a:r>
            <a:r>
              <a:rPr lang="en-US" sz="2000" dirty="0">
                <a:solidFill>
                  <a:prstClr val="white"/>
                </a:solidFill>
              </a:rPr>
              <a:t>PADA DAERAH YANG MEMILIKI </a:t>
            </a:r>
            <a:r>
              <a:rPr lang="id-ID" sz="2000" dirty="0">
                <a:solidFill>
                  <a:prstClr val="white"/>
                </a:solidFill>
              </a:rPr>
              <a:t>RDTR</a:t>
            </a:r>
            <a:endParaRPr lang="en-US" sz="2000" dirty="0">
              <a:solidFill>
                <a:prstClr val="white"/>
              </a:solidFill>
            </a:endParaRPr>
          </a:p>
        </p:txBody>
      </p:sp>
      <p:sp>
        <p:nvSpPr>
          <p:cNvPr id="7" name="Rounded Rectangle 6"/>
          <p:cNvSpPr/>
          <p:nvPr/>
        </p:nvSpPr>
        <p:spPr>
          <a:xfrm>
            <a:off x="169240" y="761882"/>
            <a:ext cx="1620000" cy="54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r>
              <a:rPr lang="en-US" sz="1350" b="1" dirty="0" err="1">
                <a:solidFill>
                  <a:prstClr val="white"/>
                </a:solidFill>
                <a:latin typeface="Arial Narrow" panose="020B0606020202030204" pitchFamily="34" charset="0"/>
              </a:rPr>
              <a:t>Pendaftaran</a:t>
            </a:r>
            <a:r>
              <a:rPr lang="en-US" sz="1350" b="1" dirty="0">
                <a:solidFill>
                  <a:prstClr val="white"/>
                </a:solidFill>
                <a:latin typeface="Arial Narrow" panose="020B0606020202030204" pitchFamily="34" charset="0"/>
              </a:rPr>
              <a:t> </a:t>
            </a:r>
            <a:r>
              <a:rPr lang="en-US" sz="1350" b="1" dirty="0" err="1">
                <a:solidFill>
                  <a:prstClr val="white"/>
                </a:solidFill>
                <a:latin typeface="Arial Narrow" panose="020B0606020202030204" pitchFamily="34" charset="0"/>
              </a:rPr>
              <a:t>dan</a:t>
            </a:r>
            <a:r>
              <a:rPr lang="id-ID" sz="1350" b="1" dirty="0">
                <a:solidFill>
                  <a:prstClr val="white"/>
                </a:solidFill>
                <a:latin typeface="Arial Narrow" panose="020B0606020202030204" pitchFamily="34" charset="0"/>
              </a:rPr>
              <a:t> Perizinan Dasar</a:t>
            </a:r>
            <a:endParaRPr lang="en-US" sz="1350" b="1" dirty="0">
              <a:solidFill>
                <a:prstClr val="white"/>
              </a:solidFill>
              <a:latin typeface="Arial Narrow" panose="020B0606020202030204" pitchFamily="34" charset="0"/>
            </a:endParaRPr>
          </a:p>
        </p:txBody>
      </p:sp>
      <p:sp>
        <p:nvSpPr>
          <p:cNvPr id="10" name="Rounded Rectangle 9"/>
          <p:cNvSpPr/>
          <p:nvPr/>
        </p:nvSpPr>
        <p:spPr>
          <a:xfrm>
            <a:off x="169240" y="1406860"/>
            <a:ext cx="1620000" cy="1080000"/>
          </a:xfrm>
          <a:prstGeom prst="roundRect">
            <a:avLst/>
          </a:prstGeom>
          <a:solidFill>
            <a:schemeClr val="accent5">
              <a:lumMod val="50000"/>
            </a:schemeClr>
          </a:solidFill>
          <a:ln w="38100">
            <a:solidFill>
              <a:srgbClr val="20336B"/>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marL="73817" indent="-73817" defTabSz="685800">
              <a:buFont typeface="Arial" panose="020B0604020202020204" pitchFamily="34" charset="0"/>
              <a:buChar char="•"/>
            </a:pPr>
            <a:r>
              <a:rPr lang="en-US" sz="1050" b="1">
                <a:solidFill>
                  <a:prstClr val="white"/>
                </a:solidFill>
                <a:latin typeface="Arial" panose="020B0604020202020204" pitchFamily="34" charset="0"/>
                <a:cs typeface="Arial" panose="020B0604020202020204" pitchFamily="34" charset="0"/>
              </a:rPr>
              <a:t>Akta Pendirian dan SK Pengesahan</a:t>
            </a:r>
          </a:p>
          <a:p>
            <a:pPr marL="73817" indent="-73817" defTabSz="685800">
              <a:buFont typeface="Arial" panose="020B0604020202020204" pitchFamily="34" charset="0"/>
              <a:buChar char="•"/>
            </a:pPr>
            <a:r>
              <a:rPr lang="en-US" sz="1050" b="1" i="1">
                <a:solidFill>
                  <a:prstClr val="white"/>
                </a:solidFill>
                <a:latin typeface="Arial" panose="020B0604020202020204" pitchFamily="34" charset="0"/>
                <a:cs typeface="Arial" panose="020B0604020202020204" pitchFamily="34" charset="0"/>
              </a:rPr>
              <a:t>Single Identity Number</a:t>
            </a:r>
          </a:p>
          <a:p>
            <a:pPr marL="73817" indent="-73817" defTabSz="685800">
              <a:buFont typeface="Arial" panose="020B0604020202020204" pitchFamily="34" charset="0"/>
              <a:buChar char="•"/>
            </a:pPr>
            <a:r>
              <a:rPr lang="en-US" sz="1050" b="1">
                <a:solidFill>
                  <a:prstClr val="white"/>
                </a:solidFill>
                <a:latin typeface="Arial" panose="020B0604020202020204" pitchFamily="34" charset="0"/>
                <a:cs typeface="Arial" panose="020B0604020202020204" pitchFamily="34" charset="0"/>
              </a:rPr>
              <a:t>NPWP</a:t>
            </a:r>
            <a:endParaRPr lang="en-US" sz="1050" b="1" dirty="0">
              <a:solidFill>
                <a:prstClr val="white"/>
              </a:solidFill>
              <a:latin typeface="Arial" panose="020B0604020202020204" pitchFamily="34" charset="0"/>
              <a:cs typeface="Arial" panose="020B0604020202020204" pitchFamily="34" charset="0"/>
            </a:endParaRPr>
          </a:p>
        </p:txBody>
      </p:sp>
      <p:sp>
        <p:nvSpPr>
          <p:cNvPr id="19" name="Rounded Rectangle 6">
            <a:extLst>
              <a:ext uri="{FF2B5EF4-FFF2-40B4-BE49-F238E27FC236}">
                <a16:creationId xmlns:a16="http://schemas.microsoft.com/office/drawing/2014/main" id="{8CE007C6-9C01-4D7F-A18B-F93B63E36549}"/>
              </a:ext>
            </a:extLst>
          </p:cNvPr>
          <p:cNvSpPr/>
          <p:nvPr/>
        </p:nvSpPr>
        <p:spPr>
          <a:xfrm>
            <a:off x="2260196" y="777633"/>
            <a:ext cx="2063254" cy="54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sz="1350" b="1" dirty="0">
              <a:solidFill>
                <a:prstClr val="white"/>
              </a:solidFill>
              <a:latin typeface="Arial Narrow" panose="020B0606020202030204" pitchFamily="34" charset="0"/>
            </a:endParaRPr>
          </a:p>
          <a:p>
            <a:pPr algn="ctr" defTabSz="685800"/>
            <a:r>
              <a:rPr lang="en-US" sz="1350" b="1">
                <a:solidFill>
                  <a:prstClr val="white"/>
                </a:solidFill>
                <a:latin typeface="Arial Narrow" panose="020B0606020202030204" pitchFamily="34" charset="0"/>
              </a:rPr>
              <a:t>Lingkungan</a:t>
            </a:r>
            <a:r>
              <a:rPr lang="id-ID" sz="1350" b="1">
                <a:solidFill>
                  <a:prstClr val="white"/>
                </a:solidFill>
                <a:latin typeface="Arial Narrow" panose="020B0606020202030204" pitchFamily="34" charset="0"/>
              </a:rPr>
              <a:t> </a:t>
            </a:r>
            <a:r>
              <a:rPr lang="en-GB" sz="1350" b="1">
                <a:solidFill>
                  <a:prstClr val="white"/>
                </a:solidFill>
                <a:latin typeface="Arial Narrow" panose="020B0606020202030204" pitchFamily="34" charset="0"/>
              </a:rPr>
              <a:t>&amp; </a:t>
            </a:r>
            <a:r>
              <a:rPr lang="en-US" sz="1350" b="1">
                <a:solidFill>
                  <a:prstClr val="white"/>
                </a:solidFill>
                <a:latin typeface="Arial Narrow" panose="020B0606020202030204" pitchFamily="34" charset="0"/>
              </a:rPr>
              <a:t>B</a:t>
            </a:r>
            <a:r>
              <a:rPr lang="id-ID" sz="1350" b="1">
                <a:solidFill>
                  <a:prstClr val="white"/>
                </a:solidFill>
                <a:latin typeface="Arial Narrow" panose="020B0606020202030204" pitchFamily="34" charset="0"/>
              </a:rPr>
              <a:t>angunan</a:t>
            </a:r>
            <a:r>
              <a:rPr lang="en-GB" sz="1350" b="1">
                <a:solidFill>
                  <a:prstClr val="white"/>
                </a:solidFill>
                <a:latin typeface="Arial Narrow" panose="020B0606020202030204" pitchFamily="34" charset="0"/>
              </a:rPr>
              <a:t> (Standar)</a:t>
            </a:r>
            <a:endParaRPr lang="en-US" sz="1350" b="1" dirty="0">
              <a:solidFill>
                <a:prstClr val="white"/>
              </a:solidFill>
              <a:latin typeface="Arial Narrow" panose="020B0606020202030204" pitchFamily="34" charset="0"/>
            </a:endParaRPr>
          </a:p>
          <a:p>
            <a:pPr algn="ctr" defTabSz="685800"/>
            <a:endParaRPr lang="en-US" sz="1350" b="1" dirty="0">
              <a:solidFill>
                <a:prstClr val="white"/>
              </a:solidFill>
              <a:latin typeface="Arial Narrow" panose="020B0606020202030204" pitchFamily="34" charset="0"/>
            </a:endParaRPr>
          </a:p>
        </p:txBody>
      </p:sp>
      <p:sp>
        <p:nvSpPr>
          <p:cNvPr id="21" name="Rounded Rectangle 9">
            <a:extLst>
              <a:ext uri="{FF2B5EF4-FFF2-40B4-BE49-F238E27FC236}">
                <a16:creationId xmlns:a16="http://schemas.microsoft.com/office/drawing/2014/main" id="{6738168E-3834-49AA-868A-808D3F9C7831}"/>
              </a:ext>
            </a:extLst>
          </p:cNvPr>
          <p:cNvSpPr/>
          <p:nvPr/>
        </p:nvSpPr>
        <p:spPr>
          <a:xfrm>
            <a:off x="2275816" y="1406859"/>
            <a:ext cx="2061488" cy="1080000"/>
          </a:xfrm>
          <a:prstGeom prst="roundRect">
            <a:avLst/>
          </a:prstGeom>
          <a:solidFill>
            <a:schemeClr val="accent5">
              <a:lumMod val="50000"/>
            </a:schemeClr>
          </a:solidFill>
          <a:ln w="38100">
            <a:solidFill>
              <a:srgbClr val="20336B"/>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i="1">
                <a:solidFill>
                  <a:prstClr val="white"/>
                </a:solidFill>
                <a:latin typeface="Arial" panose="020B0604020202020204" pitchFamily="34" charset="0"/>
                <a:cs typeface="Arial" panose="020B0604020202020204" pitchFamily="34" charset="0"/>
              </a:rPr>
              <a:t>Checklist:</a:t>
            </a:r>
          </a:p>
          <a:p>
            <a:pPr marL="171446" indent="-171446" defTabSz="685800">
              <a:buFont typeface="Arial" panose="020B0604020202020204" pitchFamily="34" charset="0"/>
              <a:buChar char="•"/>
            </a:pPr>
            <a:r>
              <a:rPr lang="en-US" sz="1050" b="1">
                <a:solidFill>
                  <a:prstClr val="white"/>
                </a:solidFill>
                <a:latin typeface="Arial" panose="020B0604020202020204" pitchFamily="34" charset="0"/>
                <a:cs typeface="Arial" panose="020B0604020202020204" pitchFamily="34" charset="0"/>
              </a:rPr>
              <a:t>Perizinan Lingkungan (AMDAL/UKL-UPL)</a:t>
            </a:r>
          </a:p>
          <a:p>
            <a:pPr marL="171446" indent="-171446" defTabSz="685800">
              <a:buFont typeface="Arial" panose="020B0604020202020204" pitchFamily="34" charset="0"/>
              <a:buChar char="•"/>
            </a:pPr>
            <a:r>
              <a:rPr lang="en-US" sz="1050" b="1">
                <a:solidFill>
                  <a:prstClr val="white"/>
                </a:solidFill>
                <a:latin typeface="Arial" panose="020B0604020202020204" pitchFamily="34" charset="0"/>
                <a:cs typeface="Arial" panose="020B0604020202020204" pitchFamily="34" charset="0"/>
              </a:rPr>
              <a:t>Perizinan Mendirikan Bangunan</a:t>
            </a:r>
          </a:p>
          <a:p>
            <a:pPr marL="171446" indent="-171446" defTabSz="685800">
              <a:buFont typeface="Arial" panose="020B0604020202020204" pitchFamily="34" charset="0"/>
              <a:buChar char="•"/>
            </a:pPr>
            <a:r>
              <a:rPr lang="en-GB" sz="1050" b="1">
                <a:solidFill>
                  <a:prstClr val="white"/>
                </a:solidFill>
                <a:latin typeface="Arial" panose="020B0604020202020204" pitchFamily="34" charset="0"/>
                <a:cs typeface="Arial" panose="020B0604020202020204" pitchFamily="34" charset="0"/>
              </a:rPr>
              <a:t>Perizinan </a:t>
            </a:r>
            <a:r>
              <a:rPr lang="id-ID" sz="1050" b="1">
                <a:solidFill>
                  <a:prstClr val="white"/>
                </a:solidFill>
                <a:latin typeface="Arial" panose="020B0604020202020204" pitchFamily="34" charset="0"/>
                <a:cs typeface="Arial" panose="020B0604020202020204" pitchFamily="34" charset="0"/>
              </a:rPr>
              <a:t>SLF</a:t>
            </a:r>
            <a:r>
              <a:rPr lang="en-GB" sz="1050" b="1">
                <a:solidFill>
                  <a:prstClr val="white"/>
                </a:solidFill>
                <a:latin typeface="Arial" panose="020B0604020202020204" pitchFamily="34" charset="0"/>
                <a:cs typeface="Arial" panose="020B0604020202020204" pitchFamily="34" charset="0"/>
              </a:rPr>
              <a:t> Bangunan</a:t>
            </a:r>
            <a:endParaRPr lang="id-ID" sz="1050" b="1" dirty="0">
              <a:solidFill>
                <a:prstClr val="white"/>
              </a:solidFill>
              <a:latin typeface="Arial" panose="020B0604020202020204" pitchFamily="34" charset="0"/>
              <a:cs typeface="Arial" panose="020B0604020202020204" pitchFamily="34" charset="0"/>
            </a:endParaRPr>
          </a:p>
        </p:txBody>
      </p:sp>
      <p:sp>
        <p:nvSpPr>
          <p:cNvPr id="22" name="Striped Right Arrow 11">
            <a:extLst>
              <a:ext uri="{FF2B5EF4-FFF2-40B4-BE49-F238E27FC236}">
                <a16:creationId xmlns:a16="http://schemas.microsoft.com/office/drawing/2014/main" id="{4DD14967-7830-4C9E-AC86-3C1AAB2C20EF}"/>
              </a:ext>
            </a:extLst>
          </p:cNvPr>
          <p:cNvSpPr/>
          <p:nvPr/>
        </p:nvSpPr>
        <p:spPr>
          <a:xfrm>
            <a:off x="1871128" y="796876"/>
            <a:ext cx="298066" cy="478325"/>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28" name="Striped Right Arrow 11">
            <a:extLst>
              <a:ext uri="{FF2B5EF4-FFF2-40B4-BE49-F238E27FC236}">
                <a16:creationId xmlns:a16="http://schemas.microsoft.com/office/drawing/2014/main" id="{BD31E62D-9EA5-4842-BDC6-D686D2A77860}"/>
              </a:ext>
            </a:extLst>
          </p:cNvPr>
          <p:cNvSpPr/>
          <p:nvPr/>
        </p:nvSpPr>
        <p:spPr>
          <a:xfrm>
            <a:off x="4382065" y="769832"/>
            <a:ext cx="281057" cy="478325"/>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29" name="Rounded Rectangle 6">
            <a:extLst>
              <a:ext uri="{FF2B5EF4-FFF2-40B4-BE49-F238E27FC236}">
                <a16:creationId xmlns:a16="http://schemas.microsoft.com/office/drawing/2014/main" id="{3BD2FF8F-6D9C-4DEA-B1A6-ED7A8B2D58A4}"/>
              </a:ext>
            </a:extLst>
          </p:cNvPr>
          <p:cNvSpPr/>
          <p:nvPr/>
        </p:nvSpPr>
        <p:spPr>
          <a:xfrm>
            <a:off x="6980174" y="774172"/>
            <a:ext cx="1755000" cy="54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r>
              <a:rPr lang="en-US" sz="1350" b="1" dirty="0" err="1">
                <a:solidFill>
                  <a:prstClr val="white"/>
                </a:solidFill>
                <a:latin typeface="Arial Narrow" panose="020B0606020202030204" pitchFamily="34" charset="0"/>
              </a:rPr>
              <a:t>Operasional</a:t>
            </a:r>
            <a:r>
              <a:rPr lang="en-US" sz="1350" b="1" dirty="0">
                <a:solidFill>
                  <a:prstClr val="white"/>
                </a:solidFill>
                <a:latin typeface="Arial Narrow" panose="020B0606020202030204" pitchFamily="34" charset="0"/>
              </a:rPr>
              <a:t> (</a:t>
            </a:r>
            <a:r>
              <a:rPr lang="en-US" sz="1350" b="1" dirty="0" err="1">
                <a:solidFill>
                  <a:prstClr val="white"/>
                </a:solidFill>
                <a:latin typeface="Arial Narrow" panose="020B0606020202030204" pitchFamily="34" charset="0"/>
              </a:rPr>
              <a:t>Standar</a:t>
            </a:r>
            <a:r>
              <a:rPr lang="en-US" sz="1350" b="1" dirty="0">
                <a:solidFill>
                  <a:prstClr val="white"/>
                </a:solidFill>
                <a:latin typeface="Arial Narrow" panose="020B0606020202030204" pitchFamily="34" charset="0"/>
              </a:rPr>
              <a:t>)</a:t>
            </a:r>
          </a:p>
        </p:txBody>
      </p:sp>
      <p:sp>
        <p:nvSpPr>
          <p:cNvPr id="30" name="Rounded Rectangle 9">
            <a:extLst>
              <a:ext uri="{FF2B5EF4-FFF2-40B4-BE49-F238E27FC236}">
                <a16:creationId xmlns:a16="http://schemas.microsoft.com/office/drawing/2014/main" id="{836BA6D4-FBF3-475D-AF0A-345EC8BABCDF}"/>
              </a:ext>
            </a:extLst>
          </p:cNvPr>
          <p:cNvSpPr/>
          <p:nvPr/>
        </p:nvSpPr>
        <p:spPr>
          <a:xfrm>
            <a:off x="6970584" y="1401227"/>
            <a:ext cx="1755000" cy="1080000"/>
          </a:xfrm>
          <a:prstGeom prst="roundRect">
            <a:avLst/>
          </a:prstGeom>
          <a:solidFill>
            <a:schemeClr val="accent5">
              <a:lumMod val="50000"/>
            </a:schemeClr>
          </a:solidFill>
          <a:ln w="38100">
            <a:solidFill>
              <a:srgbClr val="20336B"/>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i="1">
                <a:solidFill>
                  <a:prstClr val="white"/>
                </a:solidFill>
                <a:latin typeface="Arial" panose="020B0604020202020204" pitchFamily="34" charset="0"/>
                <a:cs typeface="Arial" panose="020B0604020202020204" pitchFamily="34" charset="0"/>
              </a:rPr>
              <a:t>Checklist:</a:t>
            </a:r>
            <a:endParaRPr lang="en-US" sz="1050" b="1">
              <a:solidFill>
                <a:prstClr val="white"/>
              </a:solidFill>
              <a:latin typeface="Arial" panose="020B0604020202020204" pitchFamily="34" charset="0"/>
              <a:cs typeface="Arial" panose="020B0604020202020204" pitchFamily="34" charset="0"/>
            </a:endParaRPr>
          </a:p>
          <a:p>
            <a:pPr marL="73817" indent="-73817" defTabSz="685800">
              <a:buFont typeface="Arial" panose="020B0604020202020204" pitchFamily="34" charset="0"/>
              <a:buChar char="•"/>
            </a:pPr>
            <a:r>
              <a:rPr lang="en-US" sz="1050" b="1">
                <a:solidFill>
                  <a:prstClr val="white"/>
                </a:solidFill>
                <a:latin typeface="Arial" panose="020B0604020202020204" pitchFamily="34" charset="0"/>
                <a:cs typeface="Arial" panose="020B0604020202020204" pitchFamily="34" charset="0"/>
              </a:rPr>
              <a:t>SNI</a:t>
            </a:r>
          </a:p>
          <a:p>
            <a:pPr marL="73817" indent="-73817" defTabSz="685800">
              <a:buFont typeface="Arial" panose="020B0604020202020204" pitchFamily="34" charset="0"/>
              <a:buChar char="•"/>
            </a:pPr>
            <a:r>
              <a:rPr lang="en-US" sz="1050" b="1">
                <a:solidFill>
                  <a:prstClr val="white"/>
                </a:solidFill>
                <a:latin typeface="Arial" panose="020B0604020202020204" pitchFamily="34" charset="0"/>
                <a:cs typeface="Arial" panose="020B0604020202020204" pitchFamily="34" charset="0"/>
              </a:rPr>
              <a:t>BPOM</a:t>
            </a:r>
          </a:p>
          <a:p>
            <a:pPr marL="73817" indent="-73817" defTabSz="685800">
              <a:buFont typeface="Arial" panose="020B0604020202020204" pitchFamily="34" charset="0"/>
              <a:buChar char="•"/>
            </a:pPr>
            <a:r>
              <a:rPr lang="en-US" sz="1050" b="1">
                <a:solidFill>
                  <a:prstClr val="white"/>
                </a:solidFill>
                <a:latin typeface="Arial" panose="020B0604020202020204" pitchFamily="34" charset="0"/>
                <a:cs typeface="Arial" panose="020B0604020202020204" pitchFamily="34" charset="0"/>
              </a:rPr>
              <a:t>Tata Niaga</a:t>
            </a:r>
            <a:endParaRPr lang="en-US" sz="1050" b="1" dirty="0">
              <a:solidFill>
                <a:prstClr val="white"/>
              </a:solidFill>
              <a:latin typeface="Arial" panose="020B0604020202020204" pitchFamily="34" charset="0"/>
              <a:cs typeface="Arial" panose="020B0604020202020204" pitchFamily="34" charset="0"/>
            </a:endParaRPr>
          </a:p>
        </p:txBody>
      </p:sp>
      <p:sp>
        <p:nvSpPr>
          <p:cNvPr id="31" name="Striped Right Arrow 11">
            <a:extLst>
              <a:ext uri="{FF2B5EF4-FFF2-40B4-BE49-F238E27FC236}">
                <a16:creationId xmlns:a16="http://schemas.microsoft.com/office/drawing/2014/main" id="{B35B035F-DDC8-41C5-8EBD-EF3272E20135}"/>
              </a:ext>
            </a:extLst>
          </p:cNvPr>
          <p:cNvSpPr/>
          <p:nvPr/>
        </p:nvSpPr>
        <p:spPr>
          <a:xfrm>
            <a:off x="6633394" y="793416"/>
            <a:ext cx="233533" cy="478325"/>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32" name="Slide Number Placeholder 3"/>
          <p:cNvSpPr>
            <a:spLocks noGrp="1"/>
          </p:cNvSpPr>
          <p:nvPr>
            <p:ph type="sldNum" sz="quarter" idx="12"/>
          </p:nvPr>
        </p:nvSpPr>
        <p:spPr bwMode="auto">
          <a:xfrm>
            <a:off x="8560594" y="375047"/>
            <a:ext cx="354806" cy="4000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itchFamily="34" charset="0"/>
              </a:defRPr>
            </a:lvl1pPr>
            <a:lvl2pPr marL="557199" indent="-214308">
              <a:defRPr sz="1400">
                <a:solidFill>
                  <a:schemeClr val="tx1"/>
                </a:solidFill>
                <a:latin typeface="Calibri" pitchFamily="34" charset="0"/>
              </a:defRPr>
            </a:lvl2pPr>
            <a:lvl3pPr marL="857228" indent="-171446">
              <a:defRPr sz="1400">
                <a:solidFill>
                  <a:schemeClr val="tx1"/>
                </a:solidFill>
                <a:latin typeface="Calibri" pitchFamily="34" charset="0"/>
              </a:defRPr>
            </a:lvl3pPr>
            <a:lvl4pPr marL="1200120" indent="-171446">
              <a:defRPr sz="1400">
                <a:solidFill>
                  <a:schemeClr val="tx1"/>
                </a:solidFill>
                <a:latin typeface="Calibri" pitchFamily="34" charset="0"/>
              </a:defRPr>
            </a:lvl4pPr>
            <a:lvl5pPr marL="1543012" indent="-171446">
              <a:defRPr sz="1400">
                <a:solidFill>
                  <a:schemeClr val="tx1"/>
                </a:solidFill>
                <a:latin typeface="Calibri" pitchFamily="34" charset="0"/>
              </a:defRPr>
            </a:lvl5pPr>
            <a:lvl6pPr marL="1885903" indent="-171446" defTabSz="684593" fontAlgn="base">
              <a:spcBef>
                <a:spcPct val="0"/>
              </a:spcBef>
              <a:spcAft>
                <a:spcPct val="0"/>
              </a:spcAft>
              <a:defRPr sz="1400">
                <a:solidFill>
                  <a:schemeClr val="tx1"/>
                </a:solidFill>
                <a:latin typeface="Calibri" pitchFamily="34" charset="0"/>
              </a:defRPr>
            </a:lvl6pPr>
            <a:lvl7pPr marL="2228795" indent="-171446" defTabSz="684593" fontAlgn="base">
              <a:spcBef>
                <a:spcPct val="0"/>
              </a:spcBef>
              <a:spcAft>
                <a:spcPct val="0"/>
              </a:spcAft>
              <a:defRPr sz="1400">
                <a:solidFill>
                  <a:schemeClr val="tx1"/>
                </a:solidFill>
                <a:latin typeface="Calibri" pitchFamily="34" charset="0"/>
              </a:defRPr>
            </a:lvl7pPr>
            <a:lvl8pPr marL="2571686" indent="-171446" defTabSz="684593" fontAlgn="base">
              <a:spcBef>
                <a:spcPct val="0"/>
              </a:spcBef>
              <a:spcAft>
                <a:spcPct val="0"/>
              </a:spcAft>
              <a:defRPr sz="1400">
                <a:solidFill>
                  <a:schemeClr val="tx1"/>
                </a:solidFill>
                <a:latin typeface="Calibri" pitchFamily="34" charset="0"/>
              </a:defRPr>
            </a:lvl8pPr>
            <a:lvl9pPr marL="2914577" indent="-171446" defTabSz="684593" fontAlgn="base">
              <a:spcBef>
                <a:spcPct val="0"/>
              </a:spcBef>
              <a:spcAft>
                <a:spcPct val="0"/>
              </a:spcAft>
              <a:defRPr sz="1400">
                <a:solidFill>
                  <a:schemeClr val="tx1"/>
                </a:solidFill>
                <a:latin typeface="Calibri" pitchFamily="34" charset="0"/>
              </a:defRPr>
            </a:lvl9pPr>
          </a:lstStyle>
          <a:p>
            <a:pPr defTabSz="684593" fontAlgn="base">
              <a:spcBef>
                <a:spcPct val="0"/>
              </a:spcBef>
              <a:spcAft>
                <a:spcPct val="0"/>
              </a:spcAft>
              <a:defRPr/>
            </a:pPr>
            <a:fld id="{B38FD018-4F7E-4D4E-ADA1-94B75C25D0D6}" type="slidenum">
              <a:rPr lang="en-US">
                <a:solidFill>
                  <a:prstClr val="white"/>
                </a:solidFill>
                <a:latin typeface="Arial" pitchFamily="34" charset="0"/>
              </a:rPr>
              <a:pPr defTabSz="684593" fontAlgn="base">
                <a:spcBef>
                  <a:spcPct val="0"/>
                </a:spcBef>
                <a:spcAft>
                  <a:spcPct val="0"/>
                </a:spcAft>
                <a:defRPr/>
              </a:pPr>
              <a:t>21</a:t>
            </a:fld>
            <a:endParaRPr lang="en-US" dirty="0">
              <a:solidFill>
                <a:prstClr val="white"/>
              </a:solidFill>
              <a:latin typeface="Arial" pitchFamily="34" charset="0"/>
            </a:endParaRPr>
          </a:p>
        </p:txBody>
      </p:sp>
      <p:sp>
        <p:nvSpPr>
          <p:cNvPr id="40" name="Rounded Rectangle 6">
            <a:extLst>
              <a:ext uri="{FF2B5EF4-FFF2-40B4-BE49-F238E27FC236}">
                <a16:creationId xmlns:a16="http://schemas.microsoft.com/office/drawing/2014/main" id="{EE595DC8-CFBD-4AA7-B45D-FB20B880E00F}"/>
              </a:ext>
            </a:extLst>
          </p:cNvPr>
          <p:cNvSpPr/>
          <p:nvPr/>
        </p:nvSpPr>
        <p:spPr>
          <a:xfrm>
            <a:off x="4821601" y="774172"/>
            <a:ext cx="1755000" cy="54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r>
              <a:rPr lang="en-US" sz="1350" b="1">
                <a:solidFill>
                  <a:prstClr val="white"/>
                </a:solidFill>
                <a:latin typeface="Arial Narrow" panose="020B0606020202030204" pitchFamily="34" charset="0"/>
              </a:rPr>
              <a:t>Usaha (Standar)</a:t>
            </a:r>
            <a:endParaRPr lang="en-US" sz="1350" b="1" dirty="0">
              <a:solidFill>
                <a:prstClr val="white"/>
              </a:solidFill>
              <a:latin typeface="Arial Narrow" panose="020B0606020202030204" pitchFamily="34" charset="0"/>
            </a:endParaRPr>
          </a:p>
        </p:txBody>
      </p:sp>
      <p:sp>
        <p:nvSpPr>
          <p:cNvPr id="41" name="Rounded Rectangle 9">
            <a:extLst>
              <a:ext uri="{FF2B5EF4-FFF2-40B4-BE49-F238E27FC236}">
                <a16:creationId xmlns:a16="http://schemas.microsoft.com/office/drawing/2014/main" id="{0B5FD5D0-74EF-4983-B4D7-C1B5E69CC28D}"/>
              </a:ext>
            </a:extLst>
          </p:cNvPr>
          <p:cNvSpPr/>
          <p:nvPr/>
        </p:nvSpPr>
        <p:spPr>
          <a:xfrm>
            <a:off x="4821601" y="1406860"/>
            <a:ext cx="1755000" cy="1080000"/>
          </a:xfrm>
          <a:prstGeom prst="roundRect">
            <a:avLst/>
          </a:prstGeom>
          <a:solidFill>
            <a:schemeClr val="accent5">
              <a:lumMod val="50000"/>
            </a:schemeClr>
          </a:solidFill>
          <a:ln w="38100">
            <a:solidFill>
              <a:srgbClr val="20336B"/>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i="1">
                <a:solidFill>
                  <a:prstClr val="white"/>
                </a:solidFill>
                <a:latin typeface="Arial" panose="020B0604020202020204" pitchFamily="34" charset="0"/>
                <a:cs typeface="Arial" panose="020B0604020202020204" pitchFamily="34" charset="0"/>
              </a:rPr>
              <a:t>Checklist:</a:t>
            </a:r>
          </a:p>
          <a:p>
            <a:pPr marL="73817" indent="-73817" defTabSz="685800">
              <a:buFont typeface="Arial" panose="020B0604020202020204" pitchFamily="34" charset="0"/>
              <a:buChar char="•"/>
            </a:pPr>
            <a:r>
              <a:rPr lang="en-US" sz="1050" b="1" u="sng">
                <a:solidFill>
                  <a:prstClr val="white"/>
                </a:solidFill>
                <a:latin typeface="Arial" panose="020B0604020202020204" pitchFamily="34" charset="0"/>
                <a:cs typeface="Arial" panose="020B0604020202020204" pitchFamily="34" charset="0"/>
              </a:rPr>
              <a:t>Izin Usaha Sektoral</a:t>
            </a:r>
            <a:endParaRPr lang="id-ID" sz="1050" b="1" u="sng" dirty="0">
              <a:solidFill>
                <a:prstClr val="white"/>
              </a:solidFill>
              <a:latin typeface="Arial" panose="020B0604020202020204" pitchFamily="34" charset="0"/>
              <a:cs typeface="Arial" panose="020B0604020202020204" pitchFamily="34" charset="0"/>
            </a:endParaRPr>
          </a:p>
        </p:txBody>
      </p:sp>
      <p:sp>
        <p:nvSpPr>
          <p:cNvPr id="2" name="TextBox 1"/>
          <p:cNvSpPr txBox="1"/>
          <p:nvPr/>
        </p:nvSpPr>
        <p:spPr>
          <a:xfrm>
            <a:off x="3684308" y="4480594"/>
            <a:ext cx="5385175" cy="577081"/>
          </a:xfrm>
          <a:prstGeom prst="rect">
            <a:avLst/>
          </a:prstGeom>
          <a:noFill/>
        </p:spPr>
        <p:txBody>
          <a:bodyPr wrap="square" lIns="68580" tIns="34290" rIns="68580" bIns="34290" rtlCol="0">
            <a:spAutoFit/>
          </a:bodyPr>
          <a:lstStyle/>
          <a:p>
            <a:pPr defTabSz="685800"/>
            <a:r>
              <a:rPr lang="id-ID" sz="1100" b="1" u="sng" dirty="0">
                <a:solidFill>
                  <a:prstClr val="black"/>
                </a:solidFill>
                <a:latin typeface="Calibri"/>
              </a:rPr>
              <a:t>Keterangan:</a:t>
            </a:r>
            <a:endParaRPr lang="en-US" sz="1100" b="1" u="sng" dirty="0">
              <a:solidFill>
                <a:prstClr val="black"/>
              </a:solidFill>
              <a:latin typeface="Calibri"/>
            </a:endParaRPr>
          </a:p>
          <a:p>
            <a:pPr defTabSz="685800"/>
            <a:r>
              <a:rPr lang="id-ID" sz="1100" dirty="0">
                <a:solidFill>
                  <a:prstClr val="black"/>
                </a:solidFill>
                <a:latin typeface="Calibri"/>
              </a:rPr>
              <a:t>*    Baru ada </a:t>
            </a:r>
            <a:r>
              <a:rPr lang="en-US" sz="1100" dirty="0">
                <a:solidFill>
                  <a:prstClr val="black"/>
                </a:solidFill>
                <a:latin typeface="Calibri"/>
              </a:rPr>
              <a:t>40 </a:t>
            </a:r>
            <a:r>
              <a:rPr lang="id-ID" sz="1100" dirty="0">
                <a:solidFill>
                  <a:prstClr val="black"/>
                </a:solidFill>
                <a:latin typeface="Calibri"/>
              </a:rPr>
              <a:t>Kabupaten Kota yang memiliki RDTR</a:t>
            </a:r>
            <a:endParaRPr lang="en-US" sz="1100" dirty="0">
              <a:solidFill>
                <a:prstClr val="black"/>
              </a:solidFill>
              <a:latin typeface="Calibri"/>
            </a:endParaRPr>
          </a:p>
          <a:p>
            <a:pPr defTabSz="685800"/>
            <a:r>
              <a:rPr lang="en-US" sz="1100" dirty="0">
                <a:solidFill>
                  <a:prstClr val="black"/>
                </a:solidFill>
                <a:latin typeface="Calibri"/>
              </a:rPr>
              <a:t>**  UKL-UPL : </a:t>
            </a:r>
            <a:r>
              <a:rPr lang="sv-SE" sz="1100" dirty="0">
                <a:solidFill>
                  <a:prstClr val="black"/>
                </a:solidFill>
                <a:latin typeface="Calibri"/>
              </a:rPr>
              <a:t>Upaya Pengelolaan Lingkungan Hidup </a:t>
            </a:r>
            <a:r>
              <a:rPr lang="id-ID" sz="1100" dirty="0">
                <a:solidFill>
                  <a:prstClr val="black"/>
                </a:solidFill>
                <a:latin typeface="Calibri"/>
              </a:rPr>
              <a:t>-</a:t>
            </a:r>
            <a:r>
              <a:rPr lang="sv-SE" sz="1100" dirty="0">
                <a:solidFill>
                  <a:prstClr val="black"/>
                </a:solidFill>
                <a:latin typeface="Calibri"/>
              </a:rPr>
              <a:t>Upaya Pemantauan Lingkungan Hidup</a:t>
            </a:r>
            <a:endParaRPr lang="en-US" sz="1100" dirty="0">
              <a:solidFill>
                <a:prstClr val="black"/>
              </a:solidFill>
              <a:latin typeface="Calibri"/>
            </a:endParaRPr>
          </a:p>
        </p:txBody>
      </p:sp>
      <p:sp>
        <p:nvSpPr>
          <p:cNvPr id="25" name="Rounded Rectangle 24"/>
          <p:cNvSpPr/>
          <p:nvPr/>
        </p:nvSpPr>
        <p:spPr>
          <a:xfrm>
            <a:off x="2275816" y="2649618"/>
            <a:ext cx="2077109" cy="1025686"/>
          </a:xfrm>
          <a:prstGeom prst="roundRect">
            <a:avLst/>
          </a:prstGeom>
          <a:solidFill>
            <a:srgbClr val="9ED51E"/>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dirty="0" err="1">
                <a:solidFill>
                  <a:prstClr val="black"/>
                </a:solidFill>
                <a:latin typeface="Arial" panose="020B0604020202020204" pitchFamily="34" charset="0"/>
                <a:cs typeface="Arial" panose="020B0604020202020204" pitchFamily="34" charset="0"/>
              </a:rPr>
              <a:t>Berdasarkan</a:t>
            </a:r>
            <a:r>
              <a:rPr lang="en-US" sz="1050" b="1" dirty="0">
                <a:solidFill>
                  <a:prstClr val="black"/>
                </a:solidFill>
                <a:latin typeface="Arial" panose="020B0604020202020204" pitchFamily="34" charset="0"/>
                <a:cs typeface="Arial" panose="020B0604020202020204" pitchFamily="34" charset="0"/>
              </a:rPr>
              <a:t> </a:t>
            </a:r>
            <a:r>
              <a:rPr lang="en-US" sz="1050" b="1" dirty="0" err="1">
                <a:solidFill>
                  <a:prstClr val="black"/>
                </a:solidFill>
                <a:latin typeface="Arial" panose="020B0604020202020204" pitchFamily="34" charset="0"/>
                <a:cs typeface="Arial" panose="020B0604020202020204" pitchFamily="34" charset="0"/>
              </a:rPr>
              <a:t>Standar</a:t>
            </a:r>
            <a:r>
              <a:rPr lang="en-US" sz="1050" b="1" dirty="0">
                <a:solidFill>
                  <a:prstClr val="black"/>
                </a:solidFill>
                <a:latin typeface="Arial" panose="020B0604020202020204" pitchFamily="34" charset="0"/>
                <a:cs typeface="Arial" panose="020B0604020202020204" pitchFamily="34" charset="0"/>
              </a:rPr>
              <a:t>: </a:t>
            </a:r>
          </a:p>
          <a:p>
            <a:pPr marL="126203" indent="-126203" defTabSz="685800">
              <a:buFont typeface="Arial" panose="020B0604020202020204" pitchFamily="34" charset="0"/>
              <a:buChar char="•"/>
            </a:pPr>
            <a:r>
              <a:rPr lang="en-US" sz="1050" b="1" dirty="0">
                <a:solidFill>
                  <a:prstClr val="black"/>
                </a:solidFill>
                <a:latin typeface="Arial" panose="020B0604020202020204" pitchFamily="34" charset="0"/>
                <a:cs typeface="Arial" panose="020B0604020202020204" pitchFamily="34" charset="0"/>
              </a:rPr>
              <a:t>UKL-UPL</a:t>
            </a:r>
          </a:p>
          <a:p>
            <a:pPr marL="126203" indent="-126203" defTabSz="685800">
              <a:buFont typeface="Arial" panose="020B0604020202020204" pitchFamily="34" charset="0"/>
              <a:buChar char="•"/>
            </a:pPr>
            <a:r>
              <a:rPr lang="en-US" sz="1050" b="1" dirty="0" err="1">
                <a:solidFill>
                  <a:prstClr val="black"/>
                </a:solidFill>
                <a:latin typeface="Arial" panose="020B0604020202020204" pitchFamily="34" charset="0"/>
                <a:cs typeface="Arial" panose="020B0604020202020204" pitchFamily="34" charset="0"/>
              </a:rPr>
              <a:t>Bangunan</a:t>
            </a:r>
            <a:r>
              <a:rPr lang="en-US" sz="1050" b="1" dirty="0">
                <a:solidFill>
                  <a:prstClr val="black"/>
                </a:solidFill>
                <a:latin typeface="Arial" panose="020B0604020202020204" pitchFamily="34" charset="0"/>
                <a:cs typeface="Arial" panose="020B0604020202020204" pitchFamily="34" charset="0"/>
              </a:rPr>
              <a:t> Gedung</a:t>
            </a:r>
          </a:p>
          <a:p>
            <a:pPr marL="126203" indent="-126203" defTabSz="685800">
              <a:buFont typeface="Arial" panose="020B0604020202020204" pitchFamily="34" charset="0"/>
              <a:buChar char="•"/>
            </a:pPr>
            <a:r>
              <a:rPr lang="en-US" sz="1050" b="1" dirty="0" err="1">
                <a:solidFill>
                  <a:prstClr val="black"/>
                </a:solidFill>
                <a:latin typeface="Arial" panose="020B0604020202020204" pitchFamily="34" charset="0"/>
                <a:cs typeface="Arial" panose="020B0604020202020204" pitchFamily="34" charset="0"/>
              </a:rPr>
              <a:t>Standar</a:t>
            </a:r>
            <a:r>
              <a:rPr lang="en-US" sz="1050" b="1" dirty="0">
                <a:solidFill>
                  <a:prstClr val="black"/>
                </a:solidFill>
                <a:latin typeface="Arial" panose="020B0604020202020204" pitchFamily="34" charset="0"/>
                <a:cs typeface="Arial" panose="020B0604020202020204" pitchFamily="34" charset="0"/>
              </a:rPr>
              <a:t> SLF </a:t>
            </a:r>
            <a:r>
              <a:rPr lang="en-US" sz="1050" b="1" dirty="0" err="1">
                <a:solidFill>
                  <a:prstClr val="black"/>
                </a:solidFill>
                <a:latin typeface="Arial" panose="020B0604020202020204" pitchFamily="34" charset="0"/>
                <a:cs typeface="Arial" panose="020B0604020202020204" pitchFamily="34" charset="0"/>
              </a:rPr>
              <a:t>Bangunan</a:t>
            </a:r>
            <a:r>
              <a:rPr lang="en-US" sz="1050" b="1" dirty="0">
                <a:solidFill>
                  <a:prstClr val="black"/>
                </a:solidFill>
                <a:latin typeface="Arial" panose="020B0604020202020204" pitchFamily="34" charset="0"/>
                <a:cs typeface="Arial" panose="020B0604020202020204" pitchFamily="34" charset="0"/>
              </a:rPr>
              <a:t> Gedung</a:t>
            </a:r>
          </a:p>
        </p:txBody>
      </p:sp>
      <p:sp>
        <p:nvSpPr>
          <p:cNvPr id="26" name="Rounded Rectangle 25"/>
          <p:cNvSpPr/>
          <p:nvPr/>
        </p:nvSpPr>
        <p:spPr>
          <a:xfrm>
            <a:off x="2246341" y="3841525"/>
            <a:ext cx="2077109" cy="594000"/>
          </a:xfrm>
          <a:prstGeom prst="roundRect">
            <a:avLst/>
          </a:prstGeom>
          <a:solidFill>
            <a:srgbClr val="FFFF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a:solidFill>
                  <a:prstClr val="black"/>
                </a:solidFill>
                <a:latin typeface="Arial" panose="020B0604020202020204" pitchFamily="34" charset="0"/>
                <a:cs typeface="Arial" panose="020B0604020202020204" pitchFamily="34" charset="0"/>
              </a:rPr>
              <a:t>Pengawasan Standar oleh K/L/D atau Profesi (auditor)</a:t>
            </a:r>
          </a:p>
        </p:txBody>
      </p:sp>
      <p:sp>
        <p:nvSpPr>
          <p:cNvPr id="27" name="Striped Right Arrow 11">
            <a:extLst>
              <a:ext uri="{FF2B5EF4-FFF2-40B4-BE49-F238E27FC236}">
                <a16:creationId xmlns:a16="http://schemas.microsoft.com/office/drawing/2014/main" id="{4DD14967-7830-4C9E-AC86-3C1AAB2C20EF}"/>
              </a:ext>
            </a:extLst>
          </p:cNvPr>
          <p:cNvSpPr/>
          <p:nvPr/>
        </p:nvSpPr>
        <p:spPr>
          <a:xfrm rot="16200000">
            <a:off x="3201786" y="2341042"/>
            <a:ext cx="166222" cy="478327"/>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35" name="Striped Right Arrow 11">
            <a:extLst>
              <a:ext uri="{FF2B5EF4-FFF2-40B4-BE49-F238E27FC236}">
                <a16:creationId xmlns:a16="http://schemas.microsoft.com/office/drawing/2014/main" id="{4DD14967-7830-4C9E-AC86-3C1AAB2C20EF}"/>
              </a:ext>
            </a:extLst>
          </p:cNvPr>
          <p:cNvSpPr/>
          <p:nvPr/>
        </p:nvSpPr>
        <p:spPr>
          <a:xfrm rot="16200000">
            <a:off x="3201785" y="3529487"/>
            <a:ext cx="166222" cy="478327"/>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37" name="Rounded Rectangle 36"/>
          <p:cNvSpPr/>
          <p:nvPr/>
        </p:nvSpPr>
        <p:spPr>
          <a:xfrm>
            <a:off x="4821601" y="2673552"/>
            <a:ext cx="1755000" cy="1025686"/>
          </a:xfrm>
          <a:prstGeom prst="roundRect">
            <a:avLst/>
          </a:prstGeom>
          <a:solidFill>
            <a:srgbClr val="9ED51E"/>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a:solidFill>
                  <a:prstClr val="black"/>
                </a:solidFill>
                <a:latin typeface="Arial" panose="020B0604020202020204" pitchFamily="34" charset="0"/>
                <a:cs typeface="Arial" panose="020B0604020202020204" pitchFamily="34" charset="0"/>
              </a:rPr>
              <a:t>Berdasarkan Standar: </a:t>
            </a:r>
          </a:p>
          <a:p>
            <a:pPr marL="126203" indent="-126203" defTabSz="685800">
              <a:buFont typeface="Arial" panose="020B0604020202020204" pitchFamily="34" charset="0"/>
              <a:buChar char="•"/>
            </a:pPr>
            <a:r>
              <a:rPr lang="en-US" sz="1050" b="1">
                <a:solidFill>
                  <a:prstClr val="black"/>
                </a:solidFill>
                <a:latin typeface="Arial" panose="020B0604020202020204" pitchFamily="34" charset="0"/>
                <a:cs typeface="Arial" panose="020B0604020202020204" pitchFamily="34" charset="0"/>
              </a:rPr>
              <a:t>Izin Usaha Sektoral</a:t>
            </a:r>
            <a:endParaRPr lang="en-US" sz="1050" b="1" dirty="0">
              <a:solidFill>
                <a:prstClr val="black"/>
              </a:solidFill>
              <a:latin typeface="Arial" panose="020B0604020202020204" pitchFamily="34" charset="0"/>
              <a:cs typeface="Arial" panose="020B0604020202020204" pitchFamily="34" charset="0"/>
            </a:endParaRPr>
          </a:p>
        </p:txBody>
      </p:sp>
      <p:sp>
        <p:nvSpPr>
          <p:cNvPr id="38" name="Rounded Rectangle 37"/>
          <p:cNvSpPr/>
          <p:nvPr/>
        </p:nvSpPr>
        <p:spPr>
          <a:xfrm>
            <a:off x="4792126" y="3865460"/>
            <a:ext cx="1755000" cy="594000"/>
          </a:xfrm>
          <a:prstGeom prst="roundRect">
            <a:avLst/>
          </a:prstGeom>
          <a:solidFill>
            <a:srgbClr val="FFFF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a:solidFill>
                  <a:prstClr val="black"/>
                </a:solidFill>
                <a:latin typeface="Arial" panose="020B0604020202020204" pitchFamily="34" charset="0"/>
                <a:cs typeface="Arial" panose="020B0604020202020204" pitchFamily="34" charset="0"/>
              </a:rPr>
              <a:t>Pengawasan Standar oleh K/L/D atau Profesi (auditor)</a:t>
            </a:r>
          </a:p>
        </p:txBody>
      </p:sp>
      <p:sp>
        <p:nvSpPr>
          <p:cNvPr id="39" name="Striped Right Arrow 11">
            <a:extLst>
              <a:ext uri="{FF2B5EF4-FFF2-40B4-BE49-F238E27FC236}">
                <a16:creationId xmlns:a16="http://schemas.microsoft.com/office/drawing/2014/main" id="{4DD14967-7830-4C9E-AC86-3C1AAB2C20EF}"/>
              </a:ext>
            </a:extLst>
          </p:cNvPr>
          <p:cNvSpPr/>
          <p:nvPr/>
        </p:nvSpPr>
        <p:spPr>
          <a:xfrm rot="16200000">
            <a:off x="5615990" y="2338802"/>
            <a:ext cx="166222" cy="478327"/>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43" name="Striped Right Arrow 11">
            <a:extLst>
              <a:ext uri="{FF2B5EF4-FFF2-40B4-BE49-F238E27FC236}">
                <a16:creationId xmlns:a16="http://schemas.microsoft.com/office/drawing/2014/main" id="{4DD14967-7830-4C9E-AC86-3C1AAB2C20EF}"/>
              </a:ext>
            </a:extLst>
          </p:cNvPr>
          <p:cNvSpPr/>
          <p:nvPr/>
        </p:nvSpPr>
        <p:spPr>
          <a:xfrm rot="16200000">
            <a:off x="5615990" y="3529487"/>
            <a:ext cx="166222" cy="478327"/>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44" name="Striped Right Arrow 11">
            <a:extLst>
              <a:ext uri="{FF2B5EF4-FFF2-40B4-BE49-F238E27FC236}">
                <a16:creationId xmlns:a16="http://schemas.microsoft.com/office/drawing/2014/main" id="{4DD14967-7830-4C9E-AC86-3C1AAB2C20EF}"/>
              </a:ext>
            </a:extLst>
          </p:cNvPr>
          <p:cNvSpPr/>
          <p:nvPr/>
        </p:nvSpPr>
        <p:spPr>
          <a:xfrm rot="16200000">
            <a:off x="896129" y="2338801"/>
            <a:ext cx="166222" cy="478327"/>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45" name="Rounded Rectangle 44"/>
          <p:cNvSpPr/>
          <p:nvPr/>
        </p:nvSpPr>
        <p:spPr>
          <a:xfrm>
            <a:off x="6962629" y="2665020"/>
            <a:ext cx="1755000" cy="1025686"/>
          </a:xfrm>
          <a:prstGeom prst="roundRect">
            <a:avLst/>
          </a:prstGeom>
          <a:solidFill>
            <a:srgbClr val="9ED51E"/>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a:solidFill>
                  <a:prstClr val="black"/>
                </a:solidFill>
                <a:latin typeface="Arial" panose="020B0604020202020204" pitchFamily="34" charset="0"/>
                <a:cs typeface="Arial" panose="020B0604020202020204" pitchFamily="34" charset="0"/>
              </a:rPr>
              <a:t>Berdasarkan Standar Masing-masing Kegiatan operasional</a:t>
            </a:r>
          </a:p>
        </p:txBody>
      </p:sp>
      <p:sp>
        <p:nvSpPr>
          <p:cNvPr id="46" name="Rounded Rectangle 45"/>
          <p:cNvSpPr/>
          <p:nvPr/>
        </p:nvSpPr>
        <p:spPr>
          <a:xfrm>
            <a:off x="6933154" y="3856928"/>
            <a:ext cx="1755000" cy="594000"/>
          </a:xfrm>
          <a:prstGeom prst="roundRect">
            <a:avLst/>
          </a:prstGeom>
          <a:solidFill>
            <a:srgbClr val="FFFF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a:solidFill>
                  <a:prstClr val="black"/>
                </a:solidFill>
                <a:latin typeface="Arial" panose="020B0604020202020204" pitchFamily="34" charset="0"/>
                <a:cs typeface="Arial" panose="020B0604020202020204" pitchFamily="34" charset="0"/>
              </a:rPr>
              <a:t>Pengawasan Standar oleh K/L/D atau Profesi (auditor)</a:t>
            </a:r>
          </a:p>
        </p:txBody>
      </p:sp>
      <p:sp>
        <p:nvSpPr>
          <p:cNvPr id="47" name="Striped Right Arrow 11">
            <a:extLst>
              <a:ext uri="{FF2B5EF4-FFF2-40B4-BE49-F238E27FC236}">
                <a16:creationId xmlns:a16="http://schemas.microsoft.com/office/drawing/2014/main" id="{4DD14967-7830-4C9E-AC86-3C1AAB2C20EF}"/>
              </a:ext>
            </a:extLst>
          </p:cNvPr>
          <p:cNvSpPr/>
          <p:nvPr/>
        </p:nvSpPr>
        <p:spPr>
          <a:xfrm rot="16200000">
            <a:off x="7757018" y="2330270"/>
            <a:ext cx="166222" cy="478327"/>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48" name="Striped Right Arrow 11">
            <a:extLst>
              <a:ext uri="{FF2B5EF4-FFF2-40B4-BE49-F238E27FC236}">
                <a16:creationId xmlns:a16="http://schemas.microsoft.com/office/drawing/2014/main" id="{4DD14967-7830-4C9E-AC86-3C1AAB2C20EF}"/>
              </a:ext>
            </a:extLst>
          </p:cNvPr>
          <p:cNvSpPr/>
          <p:nvPr/>
        </p:nvSpPr>
        <p:spPr>
          <a:xfrm rot="16200000">
            <a:off x="7757018" y="3529487"/>
            <a:ext cx="166222" cy="478327"/>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34" name="Rounded Rectangle 22">
            <a:extLst>
              <a:ext uri="{FF2B5EF4-FFF2-40B4-BE49-F238E27FC236}">
                <a16:creationId xmlns:a16="http://schemas.microsoft.com/office/drawing/2014/main" id="{9821F390-7678-4C2E-AD9A-FBD65020EA0D}"/>
              </a:ext>
            </a:extLst>
          </p:cNvPr>
          <p:cNvSpPr/>
          <p:nvPr/>
        </p:nvSpPr>
        <p:spPr>
          <a:xfrm>
            <a:off x="169239" y="2649617"/>
            <a:ext cx="1691074" cy="1998000"/>
          </a:xfrm>
          <a:prstGeom prst="roundRect">
            <a:avLst/>
          </a:prstGeom>
          <a:solidFill>
            <a:srgbClr val="9ED51E"/>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dirty="0" err="1">
                <a:solidFill>
                  <a:prstClr val="black"/>
                </a:solidFill>
                <a:latin typeface="Arial" panose="020B0604020202020204" pitchFamily="34" charset="0"/>
                <a:cs typeface="Arial" panose="020B0604020202020204" pitchFamily="34" charset="0"/>
              </a:rPr>
              <a:t>Sekaligus</a:t>
            </a:r>
            <a:r>
              <a:rPr lang="en-US" sz="1050" b="1" dirty="0">
                <a:solidFill>
                  <a:prstClr val="black"/>
                </a:solidFill>
                <a:latin typeface="Arial" panose="020B0604020202020204" pitchFamily="34" charset="0"/>
                <a:cs typeface="Arial" panose="020B0604020202020204" pitchFamily="34" charset="0"/>
              </a:rPr>
              <a:t> </a:t>
            </a:r>
            <a:r>
              <a:rPr lang="en-US" sz="1050" b="1" dirty="0" err="1">
                <a:solidFill>
                  <a:prstClr val="black"/>
                </a:solidFill>
                <a:latin typeface="Arial" panose="020B0604020202020204" pitchFamily="34" charset="0"/>
                <a:cs typeface="Arial" panose="020B0604020202020204" pitchFamily="34" charset="0"/>
              </a:rPr>
              <a:t>diberikan</a:t>
            </a:r>
            <a:r>
              <a:rPr lang="en-US" sz="1050" b="1" dirty="0">
                <a:solidFill>
                  <a:prstClr val="black"/>
                </a:solidFill>
                <a:latin typeface="Arial" panose="020B0604020202020204" pitchFamily="34" charset="0"/>
                <a:cs typeface="Arial" panose="020B0604020202020204" pitchFamily="34" charset="0"/>
              </a:rPr>
              <a:t>: </a:t>
            </a:r>
          </a:p>
          <a:p>
            <a:pPr marL="126203" indent="-126203" defTabSz="685800">
              <a:buFont typeface="Arial" panose="020B0604020202020204" pitchFamily="34" charset="0"/>
              <a:buChar char="•"/>
            </a:pPr>
            <a:r>
              <a:rPr lang="en-US" sz="1050" b="1" dirty="0">
                <a:solidFill>
                  <a:prstClr val="black"/>
                </a:solidFill>
                <a:latin typeface="Arial" panose="020B0604020202020204" pitchFamily="34" charset="0"/>
                <a:cs typeface="Arial" panose="020B0604020202020204" pitchFamily="34" charset="0"/>
              </a:rPr>
              <a:t>SIUP</a:t>
            </a:r>
          </a:p>
          <a:p>
            <a:pPr marL="126203" indent="-126203" defTabSz="685800">
              <a:buFont typeface="Arial" panose="020B0604020202020204" pitchFamily="34" charset="0"/>
              <a:buChar char="•"/>
            </a:pPr>
            <a:r>
              <a:rPr lang="en-US" sz="1050" b="1" dirty="0" err="1">
                <a:solidFill>
                  <a:prstClr val="black"/>
                </a:solidFill>
                <a:latin typeface="Arial" panose="020B0604020202020204" pitchFamily="34" charset="0"/>
                <a:cs typeface="Arial" panose="020B0604020202020204" pitchFamily="34" charset="0"/>
              </a:rPr>
              <a:t>Tanda</a:t>
            </a:r>
            <a:r>
              <a:rPr lang="en-US" sz="1050" b="1" dirty="0">
                <a:solidFill>
                  <a:prstClr val="black"/>
                </a:solidFill>
                <a:latin typeface="Arial" panose="020B0604020202020204" pitchFamily="34" charset="0"/>
                <a:cs typeface="Arial" panose="020B0604020202020204" pitchFamily="34" charset="0"/>
              </a:rPr>
              <a:t> Daftar Perusahaan (TDP)</a:t>
            </a:r>
          </a:p>
          <a:p>
            <a:pPr marL="126203" indent="-126203" defTabSz="685800">
              <a:buFont typeface="Arial" panose="020B0604020202020204" pitchFamily="34" charset="0"/>
              <a:buChar char="•"/>
            </a:pPr>
            <a:r>
              <a:rPr lang="en-US" sz="1050" b="1" dirty="0">
                <a:solidFill>
                  <a:prstClr val="black"/>
                </a:solidFill>
                <a:latin typeface="Arial" panose="020B0604020202020204" pitchFamily="34" charset="0"/>
                <a:cs typeface="Arial" panose="020B0604020202020204" pitchFamily="34" charset="0"/>
              </a:rPr>
              <a:t>BPJS</a:t>
            </a:r>
          </a:p>
          <a:p>
            <a:pPr marL="126203" indent="-126203" defTabSz="685800">
              <a:buFont typeface="Arial" panose="020B0604020202020204" pitchFamily="34" charset="0"/>
              <a:buChar char="•"/>
            </a:pPr>
            <a:r>
              <a:rPr lang="en-US" sz="1050" b="1" dirty="0" err="1">
                <a:solidFill>
                  <a:prstClr val="black"/>
                </a:solidFill>
                <a:latin typeface="Arial" panose="020B0604020202020204" pitchFamily="34" charset="0"/>
                <a:cs typeface="Arial" panose="020B0604020202020204" pitchFamily="34" charset="0"/>
              </a:rPr>
              <a:t>Izin</a:t>
            </a:r>
            <a:r>
              <a:rPr lang="en-US" sz="1050" b="1" dirty="0">
                <a:solidFill>
                  <a:prstClr val="black"/>
                </a:solidFill>
                <a:latin typeface="Arial" panose="020B0604020202020204" pitchFamily="34" charset="0"/>
                <a:cs typeface="Arial" panose="020B0604020202020204" pitchFamily="34" charset="0"/>
              </a:rPr>
              <a:t> </a:t>
            </a:r>
            <a:r>
              <a:rPr lang="en-US" sz="1050" b="1" dirty="0" err="1">
                <a:solidFill>
                  <a:prstClr val="black"/>
                </a:solidFill>
                <a:latin typeface="Arial" panose="020B0604020202020204" pitchFamily="34" charset="0"/>
                <a:cs typeface="Arial" panose="020B0604020202020204" pitchFamily="34" charset="0"/>
              </a:rPr>
              <a:t>Lokasi</a:t>
            </a:r>
            <a:endParaRPr lang="en-US" sz="1050" b="1" dirty="0">
              <a:solidFill>
                <a:prstClr val="black"/>
              </a:solidFill>
              <a:latin typeface="Arial" panose="020B0604020202020204" pitchFamily="34" charset="0"/>
              <a:cs typeface="Arial" panose="020B0604020202020204" pitchFamily="34" charset="0"/>
            </a:endParaRPr>
          </a:p>
          <a:p>
            <a:pPr marL="126203" indent="-126203" defTabSz="685800">
              <a:buFont typeface="Arial" panose="020B0604020202020204" pitchFamily="34" charset="0"/>
              <a:buChar char="•"/>
            </a:pPr>
            <a:r>
              <a:rPr lang="en-US" sz="1050" b="1" dirty="0" err="1">
                <a:solidFill>
                  <a:prstClr val="black"/>
                </a:solidFill>
                <a:latin typeface="Arial" panose="020B0604020202020204" pitchFamily="34" charset="0"/>
                <a:cs typeface="Arial" panose="020B0604020202020204" pitchFamily="34" charset="0"/>
              </a:rPr>
              <a:t>Fasilitas</a:t>
            </a:r>
            <a:r>
              <a:rPr lang="en-US" sz="1050" b="1" dirty="0">
                <a:solidFill>
                  <a:prstClr val="black"/>
                </a:solidFill>
                <a:latin typeface="Arial" panose="020B0604020202020204" pitchFamily="34" charset="0"/>
                <a:cs typeface="Arial" panose="020B0604020202020204" pitchFamily="34" charset="0"/>
              </a:rPr>
              <a:t> </a:t>
            </a:r>
            <a:r>
              <a:rPr lang="en-US" sz="1050" b="1" dirty="0" err="1">
                <a:solidFill>
                  <a:prstClr val="black"/>
                </a:solidFill>
                <a:latin typeface="Arial" panose="020B0604020202020204" pitchFamily="34" charset="0"/>
                <a:cs typeface="Arial" panose="020B0604020202020204" pitchFamily="34" charset="0"/>
              </a:rPr>
              <a:t>Fiskal</a:t>
            </a:r>
            <a:r>
              <a:rPr lang="en-US" sz="1050" b="1" dirty="0">
                <a:solidFill>
                  <a:prstClr val="black"/>
                </a:solidFill>
                <a:latin typeface="Arial" panose="020B0604020202020204" pitchFamily="34" charset="0"/>
                <a:cs typeface="Arial" panose="020B0604020202020204" pitchFamily="34" charset="0"/>
              </a:rPr>
              <a:t>*</a:t>
            </a:r>
          </a:p>
          <a:p>
            <a:pPr marL="126203" indent="-126203" defTabSz="685800">
              <a:buFont typeface="Arial" panose="020B0604020202020204" pitchFamily="34" charset="0"/>
              <a:buChar char="•"/>
            </a:pPr>
            <a:r>
              <a:rPr lang="en-US" sz="1050" b="1" dirty="0">
                <a:solidFill>
                  <a:prstClr val="black"/>
                </a:solidFill>
                <a:latin typeface="Arial" panose="020B0604020202020204" pitchFamily="34" charset="0"/>
                <a:cs typeface="Arial" panose="020B0604020202020204" pitchFamily="34" charset="0"/>
              </a:rPr>
              <a:t>API *</a:t>
            </a:r>
          </a:p>
          <a:p>
            <a:pPr marL="126203" indent="-126203" defTabSz="685800">
              <a:buFont typeface="Arial" panose="020B0604020202020204" pitchFamily="34" charset="0"/>
              <a:buChar char="•"/>
            </a:pPr>
            <a:r>
              <a:rPr lang="en-US" sz="1050" b="1" dirty="0" err="1">
                <a:solidFill>
                  <a:prstClr val="black"/>
                </a:solidFill>
                <a:latin typeface="Arial" panose="020B0604020202020204" pitchFamily="34" charset="0"/>
                <a:cs typeface="Arial" panose="020B0604020202020204" pitchFamily="34" charset="0"/>
              </a:rPr>
              <a:t>Akses</a:t>
            </a:r>
            <a:r>
              <a:rPr lang="en-US" sz="1050" b="1" dirty="0">
                <a:solidFill>
                  <a:prstClr val="black"/>
                </a:solidFill>
                <a:latin typeface="Arial" panose="020B0604020202020204" pitchFamily="34" charset="0"/>
                <a:cs typeface="Arial" panose="020B0604020202020204" pitchFamily="34" charset="0"/>
              </a:rPr>
              <a:t> </a:t>
            </a:r>
            <a:r>
              <a:rPr lang="en-US" sz="1050" b="1" dirty="0" err="1">
                <a:solidFill>
                  <a:prstClr val="black"/>
                </a:solidFill>
                <a:latin typeface="Arial" panose="020B0604020202020204" pitchFamily="34" charset="0"/>
                <a:cs typeface="Arial" panose="020B0604020202020204" pitchFamily="34" charset="0"/>
              </a:rPr>
              <a:t>Kepabeanan</a:t>
            </a:r>
            <a:r>
              <a:rPr lang="en-US" sz="1050" b="1" dirty="0">
                <a:solidFill>
                  <a:prstClr val="black"/>
                </a:solidFill>
                <a:latin typeface="Arial" panose="020B0604020202020204" pitchFamily="34" charset="0"/>
                <a:cs typeface="Arial" panose="020B0604020202020204" pitchFamily="34" charset="0"/>
              </a:rPr>
              <a:t>*</a:t>
            </a:r>
          </a:p>
          <a:p>
            <a:pPr marL="126203" indent="-126203" defTabSz="685800">
              <a:buFont typeface="Arial" panose="020B0604020202020204" pitchFamily="34" charset="0"/>
              <a:buChar char="•"/>
            </a:pPr>
            <a:r>
              <a:rPr lang="en-US" sz="1050" b="1" dirty="0">
                <a:solidFill>
                  <a:prstClr val="black"/>
                </a:solidFill>
                <a:latin typeface="Arial" panose="020B0604020202020204" pitchFamily="34" charset="0"/>
                <a:cs typeface="Arial" panose="020B0604020202020204" pitchFamily="34" charset="0"/>
              </a:rPr>
              <a:t>RPTKA*</a:t>
            </a:r>
          </a:p>
        </p:txBody>
      </p:sp>
      <p:sp>
        <p:nvSpPr>
          <p:cNvPr id="36" name="TextBox 35">
            <a:extLst>
              <a:ext uri="{FF2B5EF4-FFF2-40B4-BE49-F238E27FC236}">
                <a16:creationId xmlns:a16="http://schemas.microsoft.com/office/drawing/2014/main" id="{7C94D7D8-AA16-4DC4-8994-E2CE7170045B}"/>
              </a:ext>
            </a:extLst>
          </p:cNvPr>
          <p:cNvSpPr txBox="1"/>
          <p:nvPr/>
        </p:nvSpPr>
        <p:spPr>
          <a:xfrm>
            <a:off x="169239" y="4674490"/>
            <a:ext cx="2460478" cy="300082"/>
          </a:xfrm>
          <a:prstGeom prst="rect">
            <a:avLst/>
          </a:prstGeom>
          <a:noFill/>
        </p:spPr>
        <p:txBody>
          <a:bodyPr wrap="square" rtlCol="0">
            <a:spAutoFit/>
          </a:bodyPr>
          <a:lstStyle/>
          <a:p>
            <a:r>
              <a:rPr lang="en-US" sz="1350" dirty="0"/>
              <a:t>*</a:t>
            </a:r>
            <a:r>
              <a:rPr lang="en-US" sz="1350" dirty="0" err="1"/>
              <a:t>sesuai</a:t>
            </a:r>
            <a:r>
              <a:rPr lang="en-US" sz="1350" dirty="0"/>
              <a:t> </a:t>
            </a:r>
            <a:r>
              <a:rPr lang="en-US" sz="1350" dirty="0" err="1"/>
              <a:t>kebutuhan</a:t>
            </a:r>
            <a:r>
              <a:rPr lang="en-US" sz="1350" dirty="0"/>
              <a:t> investor</a:t>
            </a:r>
          </a:p>
        </p:txBody>
      </p:sp>
    </p:spTree>
    <p:extLst>
      <p:ext uri="{BB962C8B-B14F-4D97-AF65-F5344CB8AC3E}">
        <p14:creationId xmlns:p14="http://schemas.microsoft.com/office/powerpoint/2010/main" val="38766776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a:spLocks/>
          </p:cNvSpPr>
          <p:nvPr/>
        </p:nvSpPr>
        <p:spPr>
          <a:xfrm>
            <a:off x="53753" y="133425"/>
            <a:ext cx="8457399" cy="286289"/>
          </a:xfrm>
          <a:prstGeom prst="rect">
            <a:avLst/>
          </a:prstGeom>
          <a:noFill/>
          <a:ln w="9525">
            <a:noFill/>
            <a:miter lim="800000"/>
            <a:headEnd/>
            <a:tailEnd/>
          </a:ln>
        </p:spPr>
        <p:txBody>
          <a:bodyPr vert="horz" wrap="square" lIns="68570" tIns="34289" rIns="68570" bIns="34289" numCol="1" anchor="ctr" anchorCtr="0" compatLnSpc="1">
            <a:prstTxWarp prst="textNoShape">
              <a:avLst/>
            </a:prstTxWarp>
          </a:bodyPr>
          <a:lstStyle>
            <a:lvl1pPr eaLnBrk="1" hangingPunct="1">
              <a:lnSpc>
                <a:spcPct val="90000"/>
              </a:lnSpc>
              <a:defRPr sz="2800" b="1">
                <a:solidFill>
                  <a:schemeClr val="bg1"/>
                </a:solidFill>
                <a:latin typeface="Arial" pitchFamily="34" charset="0"/>
                <a:ea typeface="+mj-ea"/>
              </a:defRPr>
            </a:lvl1pPr>
            <a:lvl2pPr eaLnBrk="0" hangingPunct="0">
              <a:lnSpc>
                <a:spcPct val="90000"/>
              </a:lnSpc>
              <a:defRPr sz="2800">
                <a:solidFill>
                  <a:schemeClr val="bg1"/>
                </a:solidFill>
                <a:latin typeface="Nueva Std"/>
              </a:defRPr>
            </a:lvl2pPr>
            <a:lvl3pPr eaLnBrk="0" hangingPunct="0">
              <a:lnSpc>
                <a:spcPct val="90000"/>
              </a:lnSpc>
              <a:defRPr sz="2800">
                <a:solidFill>
                  <a:schemeClr val="bg1"/>
                </a:solidFill>
                <a:latin typeface="Nueva Std"/>
              </a:defRPr>
            </a:lvl3pPr>
            <a:lvl4pPr eaLnBrk="0" hangingPunct="0">
              <a:lnSpc>
                <a:spcPct val="90000"/>
              </a:lnSpc>
              <a:defRPr sz="2800">
                <a:solidFill>
                  <a:schemeClr val="bg1"/>
                </a:solidFill>
                <a:latin typeface="Nueva Std"/>
              </a:defRPr>
            </a:lvl4pPr>
            <a:lvl5pPr eaLnBrk="0" hangingPunct="0">
              <a:lnSpc>
                <a:spcPct val="90000"/>
              </a:lnSpc>
              <a:defRPr sz="2800">
                <a:solidFill>
                  <a:schemeClr val="bg1"/>
                </a:solidFill>
                <a:latin typeface="Nueva Std"/>
              </a:defRPr>
            </a:lvl5pPr>
            <a:lvl6pPr marL="457200" defTabSz="912813" fontAlgn="base">
              <a:lnSpc>
                <a:spcPct val="90000"/>
              </a:lnSpc>
              <a:spcBef>
                <a:spcPct val="0"/>
              </a:spcBef>
              <a:spcAft>
                <a:spcPct val="0"/>
              </a:spcAft>
              <a:defRPr sz="2800">
                <a:solidFill>
                  <a:schemeClr val="bg1"/>
                </a:solidFill>
                <a:latin typeface="Nueva Std"/>
              </a:defRPr>
            </a:lvl6pPr>
            <a:lvl7pPr marL="914400" defTabSz="912813" fontAlgn="base">
              <a:lnSpc>
                <a:spcPct val="90000"/>
              </a:lnSpc>
              <a:spcBef>
                <a:spcPct val="0"/>
              </a:spcBef>
              <a:spcAft>
                <a:spcPct val="0"/>
              </a:spcAft>
              <a:defRPr sz="2800">
                <a:solidFill>
                  <a:schemeClr val="bg1"/>
                </a:solidFill>
                <a:latin typeface="Nueva Std"/>
              </a:defRPr>
            </a:lvl7pPr>
            <a:lvl8pPr marL="1371600" defTabSz="912813" fontAlgn="base">
              <a:lnSpc>
                <a:spcPct val="90000"/>
              </a:lnSpc>
              <a:spcBef>
                <a:spcPct val="0"/>
              </a:spcBef>
              <a:spcAft>
                <a:spcPct val="0"/>
              </a:spcAft>
              <a:defRPr sz="2800">
                <a:solidFill>
                  <a:schemeClr val="bg1"/>
                </a:solidFill>
                <a:latin typeface="Nueva Std"/>
              </a:defRPr>
            </a:lvl8pPr>
            <a:lvl9pPr marL="1828800" defTabSz="912813" fontAlgn="base">
              <a:lnSpc>
                <a:spcPct val="90000"/>
              </a:lnSpc>
              <a:spcBef>
                <a:spcPct val="0"/>
              </a:spcBef>
              <a:spcAft>
                <a:spcPct val="0"/>
              </a:spcAft>
              <a:defRPr sz="2800">
                <a:solidFill>
                  <a:schemeClr val="bg1"/>
                </a:solidFill>
                <a:latin typeface="Nueva Std"/>
              </a:defRPr>
            </a:lvl9pPr>
          </a:lstStyle>
          <a:p>
            <a:r>
              <a:rPr lang="id-ID" sz="2400" dirty="0"/>
              <a:t>Mekanisme </a:t>
            </a:r>
            <a:r>
              <a:rPr lang="en-ID" sz="2400" dirty="0" err="1"/>
              <a:t>perizinan</a:t>
            </a:r>
            <a:r>
              <a:rPr lang="en-ID" sz="2400" dirty="0"/>
              <a:t> </a:t>
            </a:r>
            <a:r>
              <a:rPr lang="en-ID" sz="2400" dirty="0" err="1"/>
              <a:t>dasar</a:t>
            </a:r>
            <a:r>
              <a:rPr lang="en-ID" sz="2400" dirty="0"/>
              <a:t> </a:t>
            </a:r>
            <a:r>
              <a:rPr lang="en-ID" sz="2400" dirty="0" err="1"/>
              <a:t>dengan</a:t>
            </a:r>
            <a:r>
              <a:rPr lang="en-ID" sz="2400" dirty="0"/>
              <a:t> </a:t>
            </a:r>
            <a:r>
              <a:rPr lang="en-ID" sz="2400" dirty="0" smtClean="0"/>
              <a:t>OSS – Auto Approval</a:t>
            </a:r>
            <a:endParaRPr lang="en-US" sz="2400" dirty="0"/>
          </a:p>
        </p:txBody>
      </p:sp>
      <p:sp>
        <p:nvSpPr>
          <p:cNvPr id="32" name="Slide Number Placeholder 3"/>
          <p:cNvSpPr>
            <a:spLocks noGrp="1"/>
          </p:cNvSpPr>
          <p:nvPr>
            <p:ph type="sldNum" sz="quarter" idx="12"/>
          </p:nvPr>
        </p:nvSpPr>
        <p:spPr bwMode="auto">
          <a:xfrm>
            <a:off x="8560594" y="375047"/>
            <a:ext cx="354806" cy="4000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25">
                <a:solidFill>
                  <a:schemeClr val="tx1"/>
                </a:solidFill>
                <a:latin typeface="Calibri" pitchFamily="34" charset="0"/>
              </a:defRPr>
            </a:lvl1pPr>
            <a:lvl2pPr marL="557213" indent="-214313">
              <a:defRPr sz="1425">
                <a:solidFill>
                  <a:schemeClr val="tx1"/>
                </a:solidFill>
                <a:latin typeface="Calibri" pitchFamily="34" charset="0"/>
              </a:defRPr>
            </a:lvl2pPr>
            <a:lvl3pPr marL="857250" indent="-171450">
              <a:defRPr sz="1425">
                <a:solidFill>
                  <a:schemeClr val="tx1"/>
                </a:solidFill>
                <a:latin typeface="Calibri" pitchFamily="34" charset="0"/>
              </a:defRPr>
            </a:lvl3pPr>
            <a:lvl4pPr marL="1200150" indent="-171450">
              <a:defRPr sz="1425">
                <a:solidFill>
                  <a:schemeClr val="tx1"/>
                </a:solidFill>
                <a:latin typeface="Calibri" pitchFamily="34" charset="0"/>
              </a:defRPr>
            </a:lvl4pPr>
            <a:lvl5pPr marL="1543050" indent="-171450">
              <a:defRPr sz="1425">
                <a:solidFill>
                  <a:schemeClr val="tx1"/>
                </a:solidFill>
                <a:latin typeface="Calibri" pitchFamily="34" charset="0"/>
              </a:defRPr>
            </a:lvl5pPr>
            <a:lvl6pPr marL="1885950" indent="-171450" defTabSz="684610" fontAlgn="base">
              <a:spcBef>
                <a:spcPct val="0"/>
              </a:spcBef>
              <a:spcAft>
                <a:spcPct val="0"/>
              </a:spcAft>
              <a:defRPr sz="1425">
                <a:solidFill>
                  <a:schemeClr val="tx1"/>
                </a:solidFill>
                <a:latin typeface="Calibri" pitchFamily="34" charset="0"/>
              </a:defRPr>
            </a:lvl6pPr>
            <a:lvl7pPr marL="2228850" indent="-171450" defTabSz="684610" fontAlgn="base">
              <a:spcBef>
                <a:spcPct val="0"/>
              </a:spcBef>
              <a:spcAft>
                <a:spcPct val="0"/>
              </a:spcAft>
              <a:defRPr sz="1425">
                <a:solidFill>
                  <a:schemeClr val="tx1"/>
                </a:solidFill>
                <a:latin typeface="Calibri" pitchFamily="34" charset="0"/>
              </a:defRPr>
            </a:lvl7pPr>
            <a:lvl8pPr marL="2571750" indent="-171450" defTabSz="684610" fontAlgn="base">
              <a:spcBef>
                <a:spcPct val="0"/>
              </a:spcBef>
              <a:spcAft>
                <a:spcPct val="0"/>
              </a:spcAft>
              <a:defRPr sz="1425">
                <a:solidFill>
                  <a:schemeClr val="tx1"/>
                </a:solidFill>
                <a:latin typeface="Calibri" pitchFamily="34" charset="0"/>
              </a:defRPr>
            </a:lvl8pPr>
            <a:lvl9pPr marL="2914650" indent="-171450" defTabSz="684610" fontAlgn="base">
              <a:spcBef>
                <a:spcPct val="0"/>
              </a:spcBef>
              <a:spcAft>
                <a:spcPct val="0"/>
              </a:spcAft>
              <a:defRPr sz="1425">
                <a:solidFill>
                  <a:schemeClr val="tx1"/>
                </a:solidFill>
                <a:latin typeface="Calibri" pitchFamily="34" charset="0"/>
              </a:defRPr>
            </a:lvl9pPr>
          </a:lstStyle>
          <a:p>
            <a:pPr defTabSz="684610" fontAlgn="base">
              <a:spcBef>
                <a:spcPct val="0"/>
              </a:spcBef>
              <a:spcAft>
                <a:spcPct val="0"/>
              </a:spcAft>
              <a:defRPr/>
            </a:pPr>
            <a:fld id="{B38FD018-4F7E-4D4E-ADA1-94B75C25D0D6}" type="slidenum">
              <a:rPr lang="en-US" sz="1350">
                <a:solidFill>
                  <a:schemeClr val="bg1"/>
                </a:solidFill>
                <a:latin typeface="Arial" pitchFamily="34" charset="0"/>
              </a:rPr>
              <a:pPr defTabSz="684610" fontAlgn="base">
                <a:spcBef>
                  <a:spcPct val="0"/>
                </a:spcBef>
                <a:spcAft>
                  <a:spcPct val="0"/>
                </a:spcAft>
                <a:defRPr/>
              </a:pPr>
              <a:t>22</a:t>
            </a:fld>
            <a:endParaRPr lang="en-US" sz="1350" dirty="0">
              <a:solidFill>
                <a:schemeClr val="bg1"/>
              </a:solidFill>
              <a:latin typeface="Arial" pitchFamily="34" charset="0"/>
            </a:endParaRPr>
          </a:p>
        </p:txBody>
      </p:sp>
      <p:sp>
        <p:nvSpPr>
          <p:cNvPr id="27" name="TextBox 16"/>
          <p:cNvSpPr txBox="1">
            <a:spLocks noChangeArrowheads="1"/>
          </p:cNvSpPr>
          <p:nvPr/>
        </p:nvSpPr>
        <p:spPr bwMode="auto">
          <a:xfrm>
            <a:off x="385406" y="3237849"/>
            <a:ext cx="1236051" cy="507811"/>
          </a:xfrm>
          <a:prstGeom prst="rect">
            <a:avLst/>
          </a:prstGeom>
          <a:noFill/>
          <a:ln w="9525">
            <a:noFill/>
            <a:miter lim="800000"/>
            <a:headEnd/>
            <a:tailEnd/>
          </a:ln>
        </p:spPr>
        <p:txBody>
          <a:bodyPr wrap="square" lIns="91420" tIns="45710" rIns="91420" bIns="45710">
            <a:spAutoFit/>
          </a:bodyPr>
          <a:lstStyle/>
          <a:p>
            <a:pPr algn="ctr">
              <a:buFont typeface="Arial" pitchFamily="34" charset="0"/>
              <a:buNone/>
            </a:pPr>
            <a:r>
              <a:rPr lang="en-US" altLang="id-ID" sz="1350" b="1" dirty="0">
                <a:solidFill>
                  <a:schemeClr val="tx2"/>
                </a:solidFill>
              </a:rPr>
              <a:t>P</a:t>
            </a:r>
            <a:r>
              <a:rPr lang="id-ID" altLang="id-ID" sz="1350" b="1" dirty="0">
                <a:solidFill>
                  <a:schemeClr val="tx2"/>
                </a:solidFill>
              </a:rPr>
              <a:t>E</a:t>
            </a:r>
            <a:r>
              <a:rPr lang="en-US" altLang="id-ID" sz="1350" b="1" dirty="0">
                <a:solidFill>
                  <a:schemeClr val="tx2"/>
                </a:solidFill>
              </a:rPr>
              <a:t>LAKU USAHA</a:t>
            </a:r>
            <a:endParaRPr lang="id-ID" altLang="id-ID" sz="1350" b="1" dirty="0">
              <a:solidFill>
                <a:schemeClr val="tx2"/>
              </a:solidFill>
            </a:endParaRPr>
          </a:p>
        </p:txBody>
      </p:sp>
      <p:sp>
        <p:nvSpPr>
          <p:cNvPr id="25" name="Rounded Rectangle 6">
            <a:extLst>
              <a:ext uri="{FF2B5EF4-FFF2-40B4-BE49-F238E27FC236}">
                <a16:creationId xmlns:a16="http://schemas.microsoft.com/office/drawing/2014/main" id="{3BD2FF8F-6D9C-4DEA-B1A6-ED7A8B2D58A4}"/>
              </a:ext>
            </a:extLst>
          </p:cNvPr>
          <p:cNvSpPr/>
          <p:nvPr/>
        </p:nvSpPr>
        <p:spPr>
          <a:xfrm>
            <a:off x="2280059" y="1295537"/>
            <a:ext cx="1203584" cy="543500"/>
          </a:xfrm>
          <a:prstGeom prst="roundRect">
            <a:avLst/>
          </a:prstGeom>
          <a:solidFill>
            <a:srgbClr val="2033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25" b="1" dirty="0" err="1"/>
              <a:t>Perorangan</a:t>
            </a:r>
            <a:endParaRPr lang="en-US" sz="1125" b="1" dirty="0"/>
          </a:p>
        </p:txBody>
      </p:sp>
      <p:pic>
        <p:nvPicPr>
          <p:cNvPr id="26" name="Picture 2"/>
          <p:cNvPicPr>
            <a:picLocks noChangeAspect="1" noChangeArrowheads="1"/>
          </p:cNvPicPr>
          <p:nvPr/>
        </p:nvPicPr>
        <p:blipFill>
          <a:blip r:embed="rId3" cstate="print"/>
          <a:srcRect/>
          <a:stretch>
            <a:fillRect/>
          </a:stretch>
        </p:blipFill>
        <p:spPr bwMode="auto">
          <a:xfrm>
            <a:off x="507698" y="2223417"/>
            <a:ext cx="1038444" cy="1094628"/>
          </a:xfrm>
          <a:prstGeom prst="rect">
            <a:avLst/>
          </a:prstGeom>
          <a:noFill/>
          <a:ln w="9525">
            <a:noFill/>
            <a:miter lim="800000"/>
            <a:headEnd/>
            <a:tailEnd/>
          </a:ln>
          <a:effectLst/>
        </p:spPr>
      </p:pic>
      <p:cxnSp>
        <p:nvCxnSpPr>
          <p:cNvPr id="12" name="Elbow Connector 11"/>
          <p:cNvCxnSpPr>
            <a:stCxn id="26" idx="3"/>
            <a:endCxn id="25" idx="1"/>
          </p:cNvCxnSpPr>
          <p:nvPr/>
        </p:nvCxnSpPr>
        <p:spPr>
          <a:xfrm flipV="1">
            <a:off x="1546142" y="1567287"/>
            <a:ext cx="733917" cy="1203444"/>
          </a:xfrm>
          <a:prstGeom prst="bentConnector3">
            <a:avLst>
              <a:gd name="adj1" fmla="val 21448"/>
            </a:avLst>
          </a:prstGeom>
          <a:ln w="38100">
            <a:solidFill>
              <a:schemeClr val="tx2"/>
            </a:solidFill>
            <a:tailEnd type="triangle"/>
          </a:ln>
        </p:spPr>
        <p:style>
          <a:lnRef idx="1">
            <a:schemeClr val="accent5"/>
          </a:lnRef>
          <a:fillRef idx="0">
            <a:schemeClr val="accent5"/>
          </a:fillRef>
          <a:effectRef idx="0">
            <a:schemeClr val="accent5"/>
          </a:effectRef>
          <a:fontRef idx="minor">
            <a:schemeClr val="tx1"/>
          </a:fontRef>
        </p:style>
      </p:cxnSp>
      <p:sp>
        <p:nvSpPr>
          <p:cNvPr id="63" name="Rounded Rectangle 6">
            <a:extLst>
              <a:ext uri="{FF2B5EF4-FFF2-40B4-BE49-F238E27FC236}">
                <a16:creationId xmlns:a16="http://schemas.microsoft.com/office/drawing/2014/main" id="{3BD2FF8F-6D9C-4DEA-B1A6-ED7A8B2D58A4}"/>
              </a:ext>
            </a:extLst>
          </p:cNvPr>
          <p:cNvSpPr/>
          <p:nvPr/>
        </p:nvSpPr>
        <p:spPr>
          <a:xfrm>
            <a:off x="1917577" y="4324974"/>
            <a:ext cx="1203584" cy="670674"/>
          </a:xfrm>
          <a:prstGeom prst="round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50" b="1" dirty="0" err="1"/>
              <a:t>Mendirikan</a:t>
            </a:r>
            <a:r>
              <a:rPr lang="en-US" sz="1050" b="1" dirty="0"/>
              <a:t> </a:t>
            </a:r>
            <a:r>
              <a:rPr lang="en-US" sz="1050" b="1" dirty="0" err="1"/>
              <a:t>Badan</a:t>
            </a:r>
            <a:r>
              <a:rPr lang="en-US" sz="1050" b="1" dirty="0"/>
              <a:t> Usaha :</a:t>
            </a:r>
          </a:p>
          <a:p>
            <a:pPr marL="257175" indent="-188119">
              <a:buAutoNum type="arabicPeriod"/>
            </a:pPr>
            <a:r>
              <a:rPr lang="en-ID" sz="1050" b="1" dirty="0"/>
              <a:t>PT</a:t>
            </a:r>
          </a:p>
          <a:p>
            <a:pPr marL="257175" indent="-188119">
              <a:buAutoNum type="arabicPeriod"/>
            </a:pPr>
            <a:r>
              <a:rPr lang="en-ID" sz="1050" b="1" dirty="0"/>
              <a:t>CV, Firma</a:t>
            </a:r>
          </a:p>
        </p:txBody>
      </p:sp>
      <p:cxnSp>
        <p:nvCxnSpPr>
          <p:cNvPr id="64" name="Elbow Connector 63"/>
          <p:cNvCxnSpPr>
            <a:cxnSpLocks/>
            <a:stCxn id="26" idx="3"/>
            <a:endCxn id="63" idx="1"/>
          </p:cNvCxnSpPr>
          <p:nvPr/>
        </p:nvCxnSpPr>
        <p:spPr>
          <a:xfrm>
            <a:off x="1546141" y="2770731"/>
            <a:ext cx="371435" cy="1889580"/>
          </a:xfrm>
          <a:prstGeom prst="bentConnector3">
            <a:avLst>
              <a:gd name="adj1" fmla="val 50000"/>
            </a:avLst>
          </a:prstGeom>
          <a:ln w="38100">
            <a:solidFill>
              <a:schemeClr val="tx2"/>
            </a:solidFill>
            <a:tailEnd type="triangle"/>
          </a:ln>
        </p:spPr>
        <p:style>
          <a:lnRef idx="1">
            <a:schemeClr val="accent5"/>
          </a:lnRef>
          <a:fillRef idx="0">
            <a:schemeClr val="accent5"/>
          </a:fillRef>
          <a:effectRef idx="0">
            <a:schemeClr val="accent5"/>
          </a:effectRef>
          <a:fontRef idx="minor">
            <a:schemeClr val="tx1"/>
          </a:fontRef>
        </p:style>
      </p:cxnSp>
      <p:sp>
        <p:nvSpPr>
          <p:cNvPr id="68" name="Rounded Rectangle 6">
            <a:extLst>
              <a:ext uri="{FF2B5EF4-FFF2-40B4-BE49-F238E27FC236}">
                <a16:creationId xmlns:a16="http://schemas.microsoft.com/office/drawing/2014/main" id="{3BD2FF8F-6D9C-4DEA-B1A6-ED7A8B2D58A4}"/>
              </a:ext>
            </a:extLst>
          </p:cNvPr>
          <p:cNvSpPr/>
          <p:nvPr/>
        </p:nvSpPr>
        <p:spPr>
          <a:xfrm>
            <a:off x="3736337" y="4388561"/>
            <a:ext cx="829633" cy="5435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25" b="1" dirty="0" err="1"/>
              <a:t>Notaris</a:t>
            </a:r>
            <a:endParaRPr lang="en-US" sz="1125" b="1" dirty="0"/>
          </a:p>
        </p:txBody>
      </p:sp>
      <p:cxnSp>
        <p:nvCxnSpPr>
          <p:cNvPr id="70" name="Straight Arrow Connector 69">
            <a:extLst>
              <a:ext uri="{FF2B5EF4-FFF2-40B4-BE49-F238E27FC236}">
                <a16:creationId xmlns:a16="http://schemas.microsoft.com/office/drawing/2014/main" id="{FC412845-826E-4626-B2A8-A31B86CFA5D0}"/>
              </a:ext>
            </a:extLst>
          </p:cNvPr>
          <p:cNvCxnSpPr>
            <a:cxnSpLocks/>
            <a:stCxn id="63" idx="3"/>
            <a:endCxn id="68" idx="1"/>
          </p:cNvCxnSpPr>
          <p:nvPr/>
        </p:nvCxnSpPr>
        <p:spPr>
          <a:xfrm>
            <a:off x="3121161" y="4660311"/>
            <a:ext cx="615176" cy="0"/>
          </a:xfrm>
          <a:prstGeom prst="straightConnector1">
            <a:avLst/>
          </a:prstGeom>
          <a:ln w="38100">
            <a:solidFill>
              <a:schemeClr val="tx2"/>
            </a:solidFill>
            <a:tailEnd type="triangle"/>
          </a:ln>
        </p:spPr>
        <p:style>
          <a:lnRef idx="1">
            <a:schemeClr val="accent5"/>
          </a:lnRef>
          <a:fillRef idx="0">
            <a:schemeClr val="accent5"/>
          </a:fillRef>
          <a:effectRef idx="0">
            <a:schemeClr val="accent5"/>
          </a:effectRef>
          <a:fontRef idx="minor">
            <a:schemeClr val="tx1"/>
          </a:fontRef>
        </p:style>
      </p:cxnSp>
      <p:cxnSp>
        <p:nvCxnSpPr>
          <p:cNvPr id="79" name="Elbow Connector 78"/>
          <p:cNvCxnSpPr>
            <a:cxnSpLocks/>
            <a:stCxn id="117" idx="3"/>
          </p:cNvCxnSpPr>
          <p:nvPr/>
        </p:nvCxnSpPr>
        <p:spPr>
          <a:xfrm>
            <a:off x="4703273" y="2768764"/>
            <a:ext cx="677286" cy="1967"/>
          </a:xfrm>
          <a:prstGeom prst="bentConnector3">
            <a:avLst>
              <a:gd name="adj1" fmla="val 50000"/>
            </a:avLst>
          </a:prstGeom>
          <a:ln w="38100">
            <a:solidFill>
              <a:schemeClr val="tx2"/>
            </a:solidFill>
            <a:tailEnd type="triangle"/>
          </a:ln>
        </p:spPr>
        <p:style>
          <a:lnRef idx="1">
            <a:schemeClr val="accent5"/>
          </a:lnRef>
          <a:fillRef idx="0">
            <a:schemeClr val="accent5"/>
          </a:fillRef>
          <a:effectRef idx="0">
            <a:schemeClr val="accent5"/>
          </a:effectRef>
          <a:fontRef idx="minor">
            <a:schemeClr val="tx1"/>
          </a:fontRef>
        </p:style>
      </p:cxnSp>
      <p:sp>
        <p:nvSpPr>
          <p:cNvPr id="117" name="Rounded Rectangle 6">
            <a:extLst>
              <a:ext uri="{FF2B5EF4-FFF2-40B4-BE49-F238E27FC236}">
                <a16:creationId xmlns:a16="http://schemas.microsoft.com/office/drawing/2014/main" id="{8CE007C6-9C01-4D7F-A18B-F93B63E36549}"/>
              </a:ext>
            </a:extLst>
          </p:cNvPr>
          <p:cNvSpPr/>
          <p:nvPr/>
        </p:nvSpPr>
        <p:spPr>
          <a:xfrm>
            <a:off x="3599032" y="2370894"/>
            <a:ext cx="1104242" cy="795739"/>
          </a:xfrm>
          <a:prstGeom prst="roundRect">
            <a:avLst/>
          </a:prstGeom>
          <a:solidFill>
            <a:srgbClr val="2033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25" b="1" dirty="0"/>
              <a:t>OSS</a:t>
            </a:r>
          </a:p>
          <a:p>
            <a:pPr lvl="0" algn="ctr"/>
            <a:r>
              <a:rPr lang="en-US" sz="1125" b="1" dirty="0"/>
              <a:t>Online </a:t>
            </a:r>
            <a:r>
              <a:rPr lang="en-US" sz="1200" b="1" i="1" dirty="0"/>
              <a:t>Single Submission</a:t>
            </a:r>
            <a:endParaRPr lang="en-US" sz="1125" b="1" i="1" dirty="0"/>
          </a:p>
        </p:txBody>
      </p:sp>
      <p:cxnSp>
        <p:nvCxnSpPr>
          <p:cNvPr id="44" name="Elbow Connector 11">
            <a:extLst>
              <a:ext uri="{FF2B5EF4-FFF2-40B4-BE49-F238E27FC236}">
                <a16:creationId xmlns:a16="http://schemas.microsoft.com/office/drawing/2014/main" id="{5150B559-4B20-4080-BC65-8D5C2453958B}"/>
              </a:ext>
            </a:extLst>
          </p:cNvPr>
          <p:cNvCxnSpPr>
            <a:cxnSpLocks/>
            <a:stCxn id="25" idx="3"/>
            <a:endCxn id="117" idx="0"/>
          </p:cNvCxnSpPr>
          <p:nvPr/>
        </p:nvCxnSpPr>
        <p:spPr>
          <a:xfrm>
            <a:off x="3483643" y="1567287"/>
            <a:ext cx="667510" cy="803607"/>
          </a:xfrm>
          <a:prstGeom prst="bentConnector2">
            <a:avLst/>
          </a:prstGeom>
          <a:ln w="38100">
            <a:solidFill>
              <a:schemeClr val="tx2"/>
            </a:solidFill>
            <a:tailEnd type="triangle"/>
          </a:ln>
        </p:spPr>
        <p:style>
          <a:lnRef idx="1">
            <a:schemeClr val="accent5"/>
          </a:lnRef>
          <a:fillRef idx="0">
            <a:schemeClr val="accent5"/>
          </a:fillRef>
          <a:effectRef idx="0">
            <a:schemeClr val="accent5"/>
          </a:effectRef>
          <a:fontRef idx="minor">
            <a:schemeClr val="tx1"/>
          </a:fontRef>
        </p:style>
      </p:cxnSp>
      <p:cxnSp>
        <p:nvCxnSpPr>
          <p:cNvPr id="69" name="Straight Arrow Connector 68">
            <a:extLst>
              <a:ext uri="{FF2B5EF4-FFF2-40B4-BE49-F238E27FC236}">
                <a16:creationId xmlns:a16="http://schemas.microsoft.com/office/drawing/2014/main" id="{BD9BADFD-87B1-406C-AFCE-3D4B58D8D73F}"/>
              </a:ext>
            </a:extLst>
          </p:cNvPr>
          <p:cNvCxnSpPr>
            <a:cxnSpLocks/>
            <a:stCxn id="68" idx="0"/>
            <a:endCxn id="117" idx="2"/>
          </p:cNvCxnSpPr>
          <p:nvPr/>
        </p:nvCxnSpPr>
        <p:spPr>
          <a:xfrm flipH="1" flipV="1">
            <a:off x="4151153" y="3166633"/>
            <a:ext cx="1" cy="1221928"/>
          </a:xfrm>
          <a:prstGeom prst="straightConnector1">
            <a:avLst/>
          </a:prstGeom>
          <a:ln w="38100">
            <a:solidFill>
              <a:schemeClr val="tx2"/>
            </a:solidFill>
            <a:tailEnd type="triangle"/>
          </a:ln>
        </p:spPr>
        <p:style>
          <a:lnRef idx="1">
            <a:schemeClr val="accent5"/>
          </a:lnRef>
          <a:fillRef idx="0">
            <a:schemeClr val="accent5"/>
          </a:fillRef>
          <a:effectRef idx="0">
            <a:schemeClr val="accent5"/>
          </a:effectRef>
          <a:fontRef idx="minor">
            <a:schemeClr val="tx1"/>
          </a:fontRef>
        </p:style>
      </p:cxnSp>
      <p:sp>
        <p:nvSpPr>
          <p:cNvPr id="37" name="Rounded Rectangle 6">
            <a:extLst>
              <a:ext uri="{FF2B5EF4-FFF2-40B4-BE49-F238E27FC236}">
                <a16:creationId xmlns:a16="http://schemas.microsoft.com/office/drawing/2014/main" id="{3BD2FF8F-6D9C-4DEA-B1A6-ED7A8B2D58A4}"/>
              </a:ext>
            </a:extLst>
          </p:cNvPr>
          <p:cNvSpPr/>
          <p:nvPr/>
        </p:nvSpPr>
        <p:spPr>
          <a:xfrm>
            <a:off x="3694181" y="3551014"/>
            <a:ext cx="913943" cy="54350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25" b="1" dirty="0"/>
              <a:t>AHU</a:t>
            </a:r>
          </a:p>
          <a:p>
            <a:pPr lvl="0" algn="ctr"/>
            <a:r>
              <a:rPr lang="en-ID" sz="1125" b="1" dirty="0"/>
              <a:t>(</a:t>
            </a:r>
            <a:r>
              <a:rPr lang="en-ID" sz="1125" b="1" dirty="0" err="1"/>
              <a:t>kumham</a:t>
            </a:r>
            <a:r>
              <a:rPr lang="en-ID" sz="1125" b="1" dirty="0"/>
              <a:t>)</a:t>
            </a:r>
            <a:endParaRPr lang="en-US" sz="1125" b="1" dirty="0"/>
          </a:p>
        </p:txBody>
      </p:sp>
      <p:cxnSp>
        <p:nvCxnSpPr>
          <p:cNvPr id="53" name="Elbow Connector 11">
            <a:extLst>
              <a:ext uri="{FF2B5EF4-FFF2-40B4-BE49-F238E27FC236}">
                <a16:creationId xmlns:a16="http://schemas.microsoft.com/office/drawing/2014/main" id="{5150B559-4B20-4080-BC65-8D5C2453958B}"/>
              </a:ext>
            </a:extLst>
          </p:cNvPr>
          <p:cNvCxnSpPr>
            <a:cxnSpLocks/>
            <a:stCxn id="26" idx="3"/>
            <a:endCxn id="117" idx="1"/>
          </p:cNvCxnSpPr>
          <p:nvPr/>
        </p:nvCxnSpPr>
        <p:spPr>
          <a:xfrm flipV="1">
            <a:off x="1546141" y="2768764"/>
            <a:ext cx="2052890" cy="1967"/>
          </a:xfrm>
          <a:prstGeom prst="bentConnector3">
            <a:avLst>
              <a:gd name="adj1" fmla="val 50000"/>
            </a:avLst>
          </a:prstGeom>
          <a:ln w="38100">
            <a:solidFill>
              <a:schemeClr val="tx2"/>
            </a:solidFill>
            <a:tailEnd type="triangle"/>
          </a:ln>
        </p:spPr>
        <p:style>
          <a:lnRef idx="1">
            <a:schemeClr val="accent5"/>
          </a:lnRef>
          <a:fillRef idx="0">
            <a:schemeClr val="accent5"/>
          </a:fillRef>
          <a:effectRef idx="0">
            <a:schemeClr val="accent5"/>
          </a:effectRef>
          <a:fontRef idx="minor">
            <a:schemeClr val="tx1"/>
          </a:fontRef>
        </p:style>
      </p:cxnSp>
      <p:sp>
        <p:nvSpPr>
          <p:cNvPr id="49" name="Rounded Rectangle 6">
            <a:extLst>
              <a:ext uri="{FF2B5EF4-FFF2-40B4-BE49-F238E27FC236}">
                <a16:creationId xmlns:a16="http://schemas.microsoft.com/office/drawing/2014/main" id="{3BD2FF8F-6D9C-4DEA-B1A6-ED7A8B2D58A4}"/>
              </a:ext>
            </a:extLst>
          </p:cNvPr>
          <p:cNvSpPr/>
          <p:nvPr/>
        </p:nvSpPr>
        <p:spPr>
          <a:xfrm>
            <a:off x="2263946" y="2614995"/>
            <a:ext cx="822065" cy="289605"/>
          </a:xfrm>
          <a:prstGeom prst="round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ID" sz="1125" b="1" dirty="0" err="1"/>
              <a:t>Koperasi</a:t>
            </a:r>
            <a:endParaRPr lang="en-ID" sz="1125" b="1" dirty="0"/>
          </a:p>
        </p:txBody>
      </p:sp>
      <p:sp>
        <p:nvSpPr>
          <p:cNvPr id="43" name="Rectangle 42"/>
          <p:cNvSpPr/>
          <p:nvPr/>
        </p:nvSpPr>
        <p:spPr>
          <a:xfrm flipH="1">
            <a:off x="6929271" y="2614996"/>
            <a:ext cx="2162999" cy="755008"/>
          </a:xfrm>
          <a:custGeom>
            <a:avLst/>
            <a:gdLst>
              <a:gd name="connsiteX0" fmla="*/ 0 w 278498"/>
              <a:gd name="connsiteY0" fmla="*/ 0 h 504664"/>
              <a:gd name="connsiteX1" fmla="*/ 278498 w 278498"/>
              <a:gd name="connsiteY1" fmla="*/ 0 h 504664"/>
              <a:gd name="connsiteX2" fmla="*/ 278498 w 278498"/>
              <a:gd name="connsiteY2" fmla="*/ 504664 h 504664"/>
              <a:gd name="connsiteX3" fmla="*/ 0 w 278498"/>
              <a:gd name="connsiteY3" fmla="*/ 504664 h 504664"/>
              <a:gd name="connsiteX4" fmla="*/ 0 w 278498"/>
              <a:gd name="connsiteY4" fmla="*/ 0 h 504664"/>
              <a:gd name="connsiteX0" fmla="*/ 88900 w 367398"/>
              <a:gd name="connsiteY0" fmla="*/ 0 h 514189"/>
              <a:gd name="connsiteX1" fmla="*/ 367398 w 367398"/>
              <a:gd name="connsiteY1" fmla="*/ 0 h 514189"/>
              <a:gd name="connsiteX2" fmla="*/ 367398 w 367398"/>
              <a:gd name="connsiteY2" fmla="*/ 504664 h 514189"/>
              <a:gd name="connsiteX3" fmla="*/ 0 w 367398"/>
              <a:gd name="connsiteY3" fmla="*/ 514189 h 514189"/>
              <a:gd name="connsiteX4" fmla="*/ 88900 w 367398"/>
              <a:gd name="connsiteY4" fmla="*/ 0 h 514189"/>
              <a:gd name="connsiteX0" fmla="*/ 90178 w 368676"/>
              <a:gd name="connsiteY0" fmla="*/ 0 h 514189"/>
              <a:gd name="connsiteX1" fmla="*/ 368676 w 368676"/>
              <a:gd name="connsiteY1" fmla="*/ 0 h 514189"/>
              <a:gd name="connsiteX2" fmla="*/ 368676 w 368676"/>
              <a:gd name="connsiteY2" fmla="*/ 504664 h 514189"/>
              <a:gd name="connsiteX3" fmla="*/ 1278 w 368676"/>
              <a:gd name="connsiteY3" fmla="*/ 514189 h 514189"/>
              <a:gd name="connsiteX4" fmla="*/ 90178 w 368676"/>
              <a:gd name="connsiteY4" fmla="*/ 0 h 514189"/>
              <a:gd name="connsiteX0" fmla="*/ 17176 w 381856"/>
              <a:gd name="connsiteY0" fmla="*/ 0 h 514189"/>
              <a:gd name="connsiteX1" fmla="*/ 381856 w 381856"/>
              <a:gd name="connsiteY1" fmla="*/ 0 h 514189"/>
              <a:gd name="connsiteX2" fmla="*/ 381856 w 381856"/>
              <a:gd name="connsiteY2" fmla="*/ 504664 h 514189"/>
              <a:gd name="connsiteX3" fmla="*/ 14458 w 381856"/>
              <a:gd name="connsiteY3" fmla="*/ 514189 h 514189"/>
              <a:gd name="connsiteX4" fmla="*/ 17176 w 381856"/>
              <a:gd name="connsiteY4" fmla="*/ 0 h 514189"/>
              <a:gd name="connsiteX0" fmla="*/ 7655 w 372335"/>
              <a:gd name="connsiteY0" fmla="*/ 0 h 514189"/>
              <a:gd name="connsiteX1" fmla="*/ 372335 w 372335"/>
              <a:gd name="connsiteY1" fmla="*/ 0 h 514189"/>
              <a:gd name="connsiteX2" fmla="*/ 372335 w 372335"/>
              <a:gd name="connsiteY2" fmla="*/ 504664 h 514189"/>
              <a:gd name="connsiteX3" fmla="*/ 4937 w 372335"/>
              <a:gd name="connsiteY3" fmla="*/ 514189 h 514189"/>
              <a:gd name="connsiteX4" fmla="*/ 7655 w 372335"/>
              <a:gd name="connsiteY4" fmla="*/ 0 h 514189"/>
              <a:gd name="connsiteX0" fmla="*/ 2718 w 367398"/>
              <a:gd name="connsiteY0" fmla="*/ 0 h 514189"/>
              <a:gd name="connsiteX1" fmla="*/ 367398 w 367398"/>
              <a:gd name="connsiteY1" fmla="*/ 0 h 514189"/>
              <a:gd name="connsiteX2" fmla="*/ 367398 w 367398"/>
              <a:gd name="connsiteY2" fmla="*/ 504664 h 514189"/>
              <a:gd name="connsiteX3" fmla="*/ 0 w 367398"/>
              <a:gd name="connsiteY3" fmla="*/ 514189 h 514189"/>
              <a:gd name="connsiteX4" fmla="*/ 2718 w 367398"/>
              <a:gd name="connsiteY4" fmla="*/ 0 h 514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398" h="514189">
                <a:moveTo>
                  <a:pt x="2718" y="0"/>
                </a:moveTo>
                <a:lnTo>
                  <a:pt x="367398" y="0"/>
                </a:lnTo>
                <a:lnTo>
                  <a:pt x="367398" y="504664"/>
                </a:lnTo>
                <a:lnTo>
                  <a:pt x="0" y="514189"/>
                </a:lnTo>
                <a:cubicBezTo>
                  <a:pt x="3963" y="-3330"/>
                  <a:pt x="694" y="493223"/>
                  <a:pt x="2718" y="0"/>
                </a:cubicBez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tabLst>
                <a:tab pos="269081" algn="l"/>
              </a:tabLst>
            </a:pPr>
            <a:r>
              <a:rPr lang="en-ID" sz="900" b="1" dirty="0">
                <a:solidFill>
                  <a:schemeClr val="tx2"/>
                </a:solidFill>
              </a:rPr>
              <a:t>Single Identity Number </a:t>
            </a:r>
            <a:r>
              <a:rPr lang="en-ID" sz="900" b="1" dirty="0" err="1">
                <a:solidFill>
                  <a:schemeClr val="tx2"/>
                </a:solidFill>
              </a:rPr>
              <a:t>sekaligus</a:t>
            </a:r>
            <a:r>
              <a:rPr lang="en-ID" sz="900" b="1" dirty="0">
                <a:solidFill>
                  <a:schemeClr val="tx2"/>
                </a:solidFill>
              </a:rPr>
              <a:t> </a:t>
            </a:r>
            <a:r>
              <a:rPr lang="en-ID" sz="900" b="1" dirty="0" err="1">
                <a:solidFill>
                  <a:schemeClr val="tx2"/>
                </a:solidFill>
              </a:rPr>
              <a:t>sebagai</a:t>
            </a:r>
            <a:r>
              <a:rPr lang="en-ID" sz="900" b="1" dirty="0">
                <a:solidFill>
                  <a:schemeClr val="tx2"/>
                </a:solidFill>
              </a:rPr>
              <a:t>:</a:t>
            </a:r>
          </a:p>
          <a:p>
            <a:pPr marL="200025" indent="-200025">
              <a:buAutoNum type="arabicPeriod"/>
              <a:tabLst>
                <a:tab pos="269081" algn="l"/>
              </a:tabLst>
            </a:pPr>
            <a:r>
              <a:rPr lang="en-ID" sz="900" b="1" dirty="0">
                <a:solidFill>
                  <a:schemeClr val="tx2"/>
                </a:solidFill>
              </a:rPr>
              <a:t>SIUP</a:t>
            </a:r>
          </a:p>
          <a:p>
            <a:pPr marL="200025" indent="-200025">
              <a:buAutoNum type="arabicPeriod"/>
              <a:tabLst>
                <a:tab pos="269081" algn="l"/>
              </a:tabLst>
            </a:pPr>
            <a:r>
              <a:rPr lang="en-ID" sz="900" b="1" dirty="0">
                <a:solidFill>
                  <a:schemeClr val="tx2"/>
                </a:solidFill>
              </a:rPr>
              <a:t>TDP</a:t>
            </a:r>
          </a:p>
          <a:p>
            <a:pPr marL="200025" indent="-200025">
              <a:buAutoNum type="arabicPeriod"/>
              <a:tabLst>
                <a:tab pos="269081" algn="l"/>
              </a:tabLst>
            </a:pPr>
            <a:r>
              <a:rPr lang="en-ID" sz="900" b="1" dirty="0" smtClean="0">
                <a:solidFill>
                  <a:schemeClr val="tx2"/>
                </a:solidFill>
              </a:rPr>
              <a:t>API</a:t>
            </a:r>
          </a:p>
          <a:p>
            <a:pPr marL="200025" indent="-200025">
              <a:buAutoNum type="arabicPeriod"/>
              <a:tabLst>
                <a:tab pos="269081" algn="l"/>
              </a:tabLst>
            </a:pPr>
            <a:r>
              <a:rPr lang="en-ID" sz="900" b="1" dirty="0" err="1" smtClean="0">
                <a:solidFill>
                  <a:schemeClr val="tx2"/>
                </a:solidFill>
              </a:rPr>
              <a:t>Akses</a:t>
            </a:r>
            <a:r>
              <a:rPr lang="en-ID" sz="900" b="1" dirty="0" smtClean="0">
                <a:solidFill>
                  <a:schemeClr val="tx2"/>
                </a:solidFill>
              </a:rPr>
              <a:t> </a:t>
            </a:r>
            <a:r>
              <a:rPr lang="en-ID" sz="900" b="1" dirty="0" err="1" smtClean="0">
                <a:solidFill>
                  <a:schemeClr val="tx2"/>
                </a:solidFill>
              </a:rPr>
              <a:t>Kepabeanan</a:t>
            </a:r>
            <a:endParaRPr lang="en-ID" sz="900" b="1" dirty="0">
              <a:solidFill>
                <a:schemeClr val="tx2"/>
              </a:solidFill>
            </a:endParaRPr>
          </a:p>
        </p:txBody>
      </p:sp>
      <p:grpSp>
        <p:nvGrpSpPr>
          <p:cNvPr id="101" name="Group 100"/>
          <p:cNvGrpSpPr/>
          <p:nvPr/>
        </p:nvGrpSpPr>
        <p:grpSpPr>
          <a:xfrm>
            <a:off x="5356439" y="2055489"/>
            <a:ext cx="1542777" cy="2207315"/>
            <a:chOff x="6885628" y="3015302"/>
            <a:chExt cx="2057036" cy="2943086"/>
          </a:xfrm>
        </p:grpSpPr>
        <p:grpSp>
          <p:nvGrpSpPr>
            <p:cNvPr id="16" name="Group 15"/>
            <p:cNvGrpSpPr/>
            <p:nvPr/>
          </p:nvGrpSpPr>
          <p:grpSpPr>
            <a:xfrm>
              <a:off x="6885628" y="3015302"/>
              <a:ext cx="2057036" cy="1727188"/>
              <a:chOff x="10110080" y="1865547"/>
              <a:chExt cx="2057036" cy="1727188"/>
            </a:xfrm>
          </p:grpSpPr>
          <p:sp>
            <p:nvSpPr>
              <p:cNvPr id="103" name="Rounded Rectangle 6">
                <a:extLst>
                  <a:ext uri="{FF2B5EF4-FFF2-40B4-BE49-F238E27FC236}">
                    <a16:creationId xmlns:a16="http://schemas.microsoft.com/office/drawing/2014/main" id="{3BD2FF8F-6D9C-4DEA-B1A6-ED7A8B2D58A4}"/>
                  </a:ext>
                </a:extLst>
              </p:cNvPr>
              <p:cNvSpPr/>
              <p:nvPr/>
            </p:nvSpPr>
            <p:spPr>
              <a:xfrm>
                <a:off x="10110080" y="3062440"/>
                <a:ext cx="2057036" cy="53029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25" b="1" dirty="0" smtClean="0"/>
                  <a:t>NOMOR INDUK BERUSAHA</a:t>
                </a:r>
                <a:endParaRPr lang="en-US" sz="1125" b="1" dirty="0"/>
              </a:p>
            </p:txBody>
          </p:sp>
          <p:pic>
            <p:nvPicPr>
              <p:cNvPr id="1028" name="Picture 4" descr="C:\Users\staf ahli\Desktop\227721-business-card\png\business-card-2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10742" y="1865547"/>
                <a:ext cx="1255713" cy="1255713"/>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Rounded Rectangle 6">
              <a:extLst>
                <a:ext uri="{FF2B5EF4-FFF2-40B4-BE49-F238E27FC236}">
                  <a16:creationId xmlns:a16="http://schemas.microsoft.com/office/drawing/2014/main" id="{3BD2FF8F-6D9C-4DEA-B1A6-ED7A8B2D58A4}"/>
                </a:ext>
              </a:extLst>
            </p:cNvPr>
            <p:cNvSpPr/>
            <p:nvPr/>
          </p:nvSpPr>
          <p:spPr>
            <a:xfrm>
              <a:off x="6885628" y="4767986"/>
              <a:ext cx="2057036" cy="26514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25" b="1" dirty="0"/>
                <a:t>NPWP</a:t>
              </a:r>
            </a:p>
          </p:txBody>
        </p:sp>
        <p:sp>
          <p:nvSpPr>
            <p:cNvPr id="93" name="Rounded Rectangle 6">
              <a:extLst>
                <a:ext uri="{FF2B5EF4-FFF2-40B4-BE49-F238E27FC236}">
                  <a16:creationId xmlns:a16="http://schemas.microsoft.com/office/drawing/2014/main" id="{3BD2FF8F-6D9C-4DEA-B1A6-ED7A8B2D58A4}"/>
                </a:ext>
              </a:extLst>
            </p:cNvPr>
            <p:cNvSpPr/>
            <p:nvPr/>
          </p:nvSpPr>
          <p:spPr>
            <a:xfrm>
              <a:off x="6885628" y="5076228"/>
              <a:ext cx="2057036" cy="26514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25" b="1" dirty="0"/>
                <a:t>BPJS </a:t>
              </a:r>
              <a:r>
                <a:rPr lang="en-US" sz="1125" b="1" dirty="0" err="1"/>
                <a:t>Kesehatan</a:t>
              </a:r>
              <a:endParaRPr lang="en-US" sz="1125" b="1" dirty="0"/>
            </a:p>
          </p:txBody>
        </p:sp>
        <p:sp>
          <p:nvSpPr>
            <p:cNvPr id="95" name="Rounded Rectangle 6">
              <a:extLst>
                <a:ext uri="{FF2B5EF4-FFF2-40B4-BE49-F238E27FC236}">
                  <a16:creationId xmlns:a16="http://schemas.microsoft.com/office/drawing/2014/main" id="{3BD2FF8F-6D9C-4DEA-B1A6-ED7A8B2D58A4}"/>
                </a:ext>
              </a:extLst>
            </p:cNvPr>
            <p:cNvSpPr/>
            <p:nvPr/>
          </p:nvSpPr>
          <p:spPr>
            <a:xfrm>
              <a:off x="6885628" y="5693240"/>
              <a:ext cx="2057036" cy="26514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25" b="1" dirty="0" err="1"/>
                <a:t>Akses</a:t>
              </a:r>
              <a:r>
                <a:rPr lang="en-US" sz="1125" b="1" dirty="0"/>
                <a:t> </a:t>
              </a:r>
              <a:r>
                <a:rPr lang="en-US" sz="1125" b="1" dirty="0" err="1"/>
                <a:t>Kepabeanan</a:t>
              </a:r>
              <a:endParaRPr lang="en-US" sz="1125" b="1" dirty="0"/>
            </a:p>
          </p:txBody>
        </p:sp>
        <p:sp>
          <p:nvSpPr>
            <p:cNvPr id="97" name="Rounded Rectangle 6">
              <a:extLst>
                <a:ext uri="{FF2B5EF4-FFF2-40B4-BE49-F238E27FC236}">
                  <a16:creationId xmlns:a16="http://schemas.microsoft.com/office/drawing/2014/main" id="{3BD2FF8F-6D9C-4DEA-B1A6-ED7A8B2D58A4}"/>
                </a:ext>
              </a:extLst>
            </p:cNvPr>
            <p:cNvSpPr/>
            <p:nvPr/>
          </p:nvSpPr>
          <p:spPr>
            <a:xfrm>
              <a:off x="6885628" y="5376982"/>
              <a:ext cx="2057036" cy="26514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25" b="1" dirty="0"/>
                <a:t>BPJS </a:t>
              </a:r>
              <a:r>
                <a:rPr lang="en-US" sz="1125" b="1" dirty="0" err="1"/>
                <a:t>Ketenagakerjaan</a:t>
              </a:r>
              <a:endParaRPr lang="en-US" sz="1125" b="1" dirty="0"/>
            </a:p>
          </p:txBody>
        </p:sp>
      </p:grpSp>
      <p:sp>
        <p:nvSpPr>
          <p:cNvPr id="84" name="Rectangle 83"/>
          <p:cNvSpPr/>
          <p:nvPr/>
        </p:nvSpPr>
        <p:spPr>
          <a:xfrm>
            <a:off x="3599031" y="776044"/>
            <a:ext cx="4020969" cy="53134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3" name="Group 82"/>
          <p:cNvGrpSpPr/>
          <p:nvPr/>
        </p:nvGrpSpPr>
        <p:grpSpPr>
          <a:xfrm>
            <a:off x="3694182" y="835860"/>
            <a:ext cx="2919246" cy="400845"/>
            <a:chOff x="5265439" y="977814"/>
            <a:chExt cx="3892327" cy="534460"/>
          </a:xfrm>
        </p:grpSpPr>
        <p:sp>
          <p:nvSpPr>
            <p:cNvPr id="72" name="Rounded Rectangle 6">
              <a:extLst>
                <a:ext uri="{FF2B5EF4-FFF2-40B4-BE49-F238E27FC236}">
                  <a16:creationId xmlns:a16="http://schemas.microsoft.com/office/drawing/2014/main" id="{3BD2FF8F-6D9C-4DEA-B1A6-ED7A8B2D58A4}"/>
                </a:ext>
              </a:extLst>
            </p:cNvPr>
            <p:cNvSpPr/>
            <p:nvPr/>
          </p:nvSpPr>
          <p:spPr>
            <a:xfrm>
              <a:off x="6102391" y="981979"/>
              <a:ext cx="680583" cy="53029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25" b="1" dirty="0"/>
                <a:t>DJP</a:t>
              </a:r>
            </a:p>
          </p:txBody>
        </p:sp>
        <p:sp>
          <p:nvSpPr>
            <p:cNvPr id="73" name="Rounded Rectangle 6">
              <a:extLst>
                <a:ext uri="{FF2B5EF4-FFF2-40B4-BE49-F238E27FC236}">
                  <a16:creationId xmlns:a16="http://schemas.microsoft.com/office/drawing/2014/main" id="{3BD2FF8F-6D9C-4DEA-B1A6-ED7A8B2D58A4}"/>
                </a:ext>
              </a:extLst>
            </p:cNvPr>
            <p:cNvSpPr/>
            <p:nvPr/>
          </p:nvSpPr>
          <p:spPr>
            <a:xfrm>
              <a:off x="6833787" y="981979"/>
              <a:ext cx="680583" cy="53029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25" b="1" dirty="0"/>
                <a:t>BPJS</a:t>
              </a:r>
            </a:p>
          </p:txBody>
        </p:sp>
        <p:sp>
          <p:nvSpPr>
            <p:cNvPr id="77" name="Rounded Rectangle 6">
              <a:extLst>
                <a:ext uri="{FF2B5EF4-FFF2-40B4-BE49-F238E27FC236}">
                  <a16:creationId xmlns:a16="http://schemas.microsoft.com/office/drawing/2014/main" id="{3BD2FF8F-6D9C-4DEA-B1A6-ED7A8B2D58A4}"/>
                </a:ext>
              </a:extLst>
            </p:cNvPr>
            <p:cNvSpPr/>
            <p:nvPr/>
          </p:nvSpPr>
          <p:spPr>
            <a:xfrm>
              <a:off x="7552987" y="977814"/>
              <a:ext cx="1604779" cy="2497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25" b="1" dirty="0"/>
                <a:t>PTSP </a:t>
              </a:r>
              <a:r>
                <a:rPr lang="en-US" sz="1125" b="1" dirty="0" err="1"/>
                <a:t>Pusat</a:t>
              </a:r>
              <a:endParaRPr lang="en-US" sz="1125" b="1" dirty="0"/>
            </a:p>
          </p:txBody>
        </p:sp>
        <p:sp>
          <p:nvSpPr>
            <p:cNvPr id="78" name="Rounded Rectangle 6">
              <a:extLst>
                <a:ext uri="{FF2B5EF4-FFF2-40B4-BE49-F238E27FC236}">
                  <a16:creationId xmlns:a16="http://schemas.microsoft.com/office/drawing/2014/main" id="{3BD2FF8F-6D9C-4DEA-B1A6-ED7A8B2D58A4}"/>
                </a:ext>
              </a:extLst>
            </p:cNvPr>
            <p:cNvSpPr/>
            <p:nvPr/>
          </p:nvSpPr>
          <p:spPr>
            <a:xfrm>
              <a:off x="7552986" y="1247127"/>
              <a:ext cx="1604779" cy="249758"/>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25" b="1" dirty="0"/>
                <a:t>PTSP Daerah</a:t>
              </a:r>
            </a:p>
          </p:txBody>
        </p:sp>
        <p:sp>
          <p:nvSpPr>
            <p:cNvPr id="98" name="Rounded Rectangle 6">
              <a:extLst>
                <a:ext uri="{FF2B5EF4-FFF2-40B4-BE49-F238E27FC236}">
                  <a16:creationId xmlns:a16="http://schemas.microsoft.com/office/drawing/2014/main" id="{3BD2FF8F-6D9C-4DEA-B1A6-ED7A8B2D58A4}"/>
                </a:ext>
              </a:extLst>
            </p:cNvPr>
            <p:cNvSpPr/>
            <p:nvPr/>
          </p:nvSpPr>
          <p:spPr>
            <a:xfrm>
              <a:off x="5265439" y="981979"/>
              <a:ext cx="784788" cy="530295"/>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25" b="1" dirty="0"/>
                <a:t>DJBC</a:t>
              </a:r>
            </a:p>
          </p:txBody>
        </p:sp>
      </p:grpSp>
      <p:grpSp>
        <p:nvGrpSpPr>
          <p:cNvPr id="112" name="Group 111"/>
          <p:cNvGrpSpPr/>
          <p:nvPr/>
        </p:nvGrpSpPr>
        <p:grpSpPr>
          <a:xfrm>
            <a:off x="4448005" y="1379631"/>
            <a:ext cx="1187772" cy="918811"/>
            <a:chOff x="5835068" y="1833011"/>
            <a:chExt cx="1583696" cy="1225081"/>
          </a:xfrm>
        </p:grpSpPr>
        <p:sp>
          <p:nvSpPr>
            <p:cNvPr id="102" name="Right Arrow 101"/>
            <p:cNvSpPr/>
            <p:nvPr/>
          </p:nvSpPr>
          <p:spPr>
            <a:xfrm rot="5400000">
              <a:off x="5641023" y="2594344"/>
              <a:ext cx="657793" cy="269703"/>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ight Arrow 113"/>
            <p:cNvSpPr/>
            <p:nvPr/>
          </p:nvSpPr>
          <p:spPr>
            <a:xfrm rot="5400000" flipH="1">
              <a:off x="7000269" y="1981803"/>
              <a:ext cx="567288" cy="269703"/>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p:cNvSpPr/>
            <p:nvPr/>
          </p:nvSpPr>
          <p:spPr>
            <a:xfrm>
              <a:off x="5902859" y="2272420"/>
              <a:ext cx="1448060" cy="12787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5" name="Rounded Rectangle 6">
            <a:extLst>
              <a:ext uri="{FF2B5EF4-FFF2-40B4-BE49-F238E27FC236}">
                <a16:creationId xmlns:a16="http://schemas.microsoft.com/office/drawing/2014/main" id="{81631E94-F985-42D3-A2B3-56D8F61AA285}"/>
              </a:ext>
            </a:extLst>
          </p:cNvPr>
          <p:cNvSpPr/>
          <p:nvPr/>
        </p:nvSpPr>
        <p:spPr>
          <a:xfrm>
            <a:off x="6642388" y="835861"/>
            <a:ext cx="901412" cy="397721"/>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25" b="1" dirty="0" err="1"/>
              <a:t>Kemenaker</a:t>
            </a:r>
            <a:endParaRPr lang="en-US" sz="1125" b="1" dirty="0"/>
          </a:p>
        </p:txBody>
      </p:sp>
      <p:sp>
        <p:nvSpPr>
          <p:cNvPr id="46" name="Rounded Rectangle 6">
            <a:extLst>
              <a:ext uri="{FF2B5EF4-FFF2-40B4-BE49-F238E27FC236}">
                <a16:creationId xmlns:a16="http://schemas.microsoft.com/office/drawing/2014/main" id="{C7AE2F26-6AAA-4B24-8DCA-9681FFE32F58}"/>
              </a:ext>
            </a:extLst>
          </p:cNvPr>
          <p:cNvSpPr/>
          <p:nvPr/>
        </p:nvSpPr>
        <p:spPr>
          <a:xfrm>
            <a:off x="5354736" y="4296428"/>
            <a:ext cx="1542777" cy="198861"/>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25" b="1" dirty="0"/>
              <a:t>RPTKA</a:t>
            </a:r>
          </a:p>
        </p:txBody>
      </p:sp>
    </p:spTree>
    <p:extLst>
      <p:ext uri="{BB962C8B-B14F-4D97-AF65-F5344CB8AC3E}">
        <p14:creationId xmlns:p14="http://schemas.microsoft.com/office/powerpoint/2010/main" val="2150232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30115" r="30769"/>
          <a:stretch/>
        </p:blipFill>
        <p:spPr>
          <a:xfrm>
            <a:off x="2325737" y="686291"/>
            <a:ext cx="4511792" cy="4370783"/>
          </a:xfrm>
          <a:prstGeom prst="rect">
            <a:avLst/>
          </a:prstGeom>
          <a:ln>
            <a:solidFill>
              <a:schemeClr val="tx1">
                <a:lumMod val="50000"/>
                <a:lumOff val="50000"/>
              </a:schemeClr>
            </a:solidFill>
          </a:ln>
        </p:spPr>
      </p:pic>
      <p:sp>
        <p:nvSpPr>
          <p:cNvPr id="7" name="Left Arrow 6">
            <a:hlinkClick r:id="rId3" action="ppaction://hlinksldjump"/>
          </p:cNvPr>
          <p:cNvSpPr/>
          <p:nvPr/>
        </p:nvSpPr>
        <p:spPr>
          <a:xfrm>
            <a:off x="8395856" y="4756067"/>
            <a:ext cx="748144" cy="39486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prstClr val="white"/>
                </a:solidFill>
              </a:rPr>
              <a:t>Back</a:t>
            </a:r>
          </a:p>
        </p:txBody>
      </p:sp>
      <p:sp>
        <p:nvSpPr>
          <p:cNvPr id="2" name="Rectangle 1"/>
          <p:cNvSpPr/>
          <p:nvPr/>
        </p:nvSpPr>
        <p:spPr>
          <a:xfrm>
            <a:off x="161339" y="99749"/>
            <a:ext cx="2822119" cy="341632"/>
          </a:xfrm>
          <a:prstGeom prst="rect">
            <a:avLst/>
          </a:prstGeom>
        </p:spPr>
        <p:txBody>
          <a:bodyPr wrap="none">
            <a:spAutoFit/>
          </a:bodyPr>
          <a:lstStyle/>
          <a:p>
            <a:pPr eaLnBrk="0" hangingPunct="0">
              <a:lnSpc>
                <a:spcPct val="90000"/>
              </a:lnSpc>
            </a:pPr>
            <a:r>
              <a:rPr lang="en-US" b="1" dirty="0">
                <a:solidFill>
                  <a:prstClr val="white"/>
                </a:solidFill>
                <a:latin typeface="Arial" panose="020B0604020202020204" pitchFamily="34" charset="0"/>
              </a:rPr>
              <a:t>CETAKAN PRODUK NIB</a:t>
            </a:r>
          </a:p>
        </p:txBody>
      </p:sp>
      <p:sp>
        <p:nvSpPr>
          <p:cNvPr id="6" name="Slide Number Placeholder 6"/>
          <p:cNvSpPr txBox="1">
            <a:spLocks/>
          </p:cNvSpPr>
          <p:nvPr/>
        </p:nvSpPr>
        <p:spPr bwMode="auto">
          <a:xfrm>
            <a:off x="8548063" y="378098"/>
            <a:ext cx="354806" cy="400050"/>
          </a:xfrm>
          <a:prstGeom prst="rect">
            <a:avLst/>
          </a:prstGeom>
          <a:solidFill>
            <a:srgbClr val="9ED51E"/>
          </a:solidFill>
        </p:spPr>
        <p:txBody>
          <a:bodyPr vert="horz" wrap="square" lIns="68567" tIns="34289" rIns="68567" bIns="34289" numCol="1" rtlCol="0" anchor="ctr" anchorCtr="0" compatLnSpc="1"/>
          <a:lstStyle>
            <a:defPPr>
              <a:defRPr lang="en-US"/>
            </a:defPPr>
            <a:lvl1pPr algn="ctr" defTabSz="913720" rtl="0" fontAlgn="auto">
              <a:spcBef>
                <a:spcPts val="0"/>
              </a:spcBef>
              <a:spcAft>
                <a:spcPts val="0"/>
              </a:spcAft>
              <a:defRPr sz="1900" b="1" kern="1200">
                <a:solidFill>
                  <a:schemeClr val="tx1"/>
                </a:solidFill>
                <a:latin typeface="Calibri" panose="020F0502020204030204" pitchFamily="34" charset="0"/>
                <a:ea typeface="+mn-ea"/>
                <a:cs typeface="Arial" panose="020B0604020202020204" pitchFamily="34" charset="0"/>
              </a:defRPr>
            </a:lvl1pPr>
            <a:lvl2pPr marL="742895" indent="-285730" algn="l" defTabSz="912449" rtl="0" fontAlgn="base">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2pPr>
            <a:lvl3pPr marL="1142914" indent="-228584" algn="l" defTabSz="912449" rtl="0" fontAlgn="base">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3pPr>
            <a:lvl4pPr marL="1600080" indent="-228584" algn="l" defTabSz="912449" rtl="0" fontAlgn="base">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4pPr>
            <a:lvl5pPr marL="2057247" indent="-228584" algn="l" defTabSz="912449" rtl="0" fontAlgn="base">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5pPr>
            <a:lvl6pPr marL="2514412" indent="-228584" algn="l" defTabSz="912427" rtl="0" eaLnBrk="1" fontAlgn="base" latinLnBrk="0" hangingPunct="1">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6pPr>
            <a:lvl7pPr marL="2971578" indent="-228584" algn="l" defTabSz="912427" rtl="0" eaLnBrk="1" fontAlgn="base" latinLnBrk="0" hangingPunct="1">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7pPr>
            <a:lvl8pPr marL="3428744" indent="-228584" algn="l" defTabSz="912427" rtl="0" eaLnBrk="1" fontAlgn="base" latinLnBrk="0" hangingPunct="1">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8pPr>
            <a:lvl9pPr marL="3885910" indent="-228584" algn="l" defTabSz="912427" rtl="0" eaLnBrk="1" fontAlgn="base" latinLnBrk="0" hangingPunct="1">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9pPr>
          </a:lstStyle>
          <a:p>
            <a:pPr defTabSz="684320" fontAlgn="base">
              <a:spcBef>
                <a:spcPct val="0"/>
              </a:spcBef>
              <a:spcAft>
                <a:spcPct val="0"/>
              </a:spcAft>
              <a:defRPr/>
            </a:pPr>
            <a:fld id="{F4641DAD-22C1-4CDC-89F6-F5F3E78B2A8A}" type="slidenum">
              <a:rPr lang="en-US" sz="1425">
                <a:solidFill>
                  <a:schemeClr val="bg1"/>
                </a:solidFill>
                <a:latin typeface="Arial" panose="020B0604020202020204" pitchFamily="34" charset="0"/>
              </a:rPr>
              <a:pPr defTabSz="684320" fontAlgn="base">
                <a:spcBef>
                  <a:spcPct val="0"/>
                </a:spcBef>
                <a:spcAft>
                  <a:spcPct val="0"/>
                </a:spcAft>
                <a:defRPr/>
              </a:pPr>
              <a:t>23</a:t>
            </a:fld>
            <a:endParaRPr lang="en-US" sz="1425" dirty="0">
              <a:solidFill>
                <a:schemeClr val="bg1"/>
              </a:solidFill>
              <a:latin typeface="Arial" panose="020B0604020202020204" pitchFamily="34" charset="0"/>
            </a:endParaRPr>
          </a:p>
        </p:txBody>
      </p:sp>
    </p:spTree>
    <p:extLst>
      <p:ext uri="{BB962C8B-B14F-4D97-AF65-F5344CB8AC3E}">
        <p14:creationId xmlns:p14="http://schemas.microsoft.com/office/powerpoint/2010/main" val="342874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a:spLocks/>
          </p:cNvSpPr>
          <p:nvPr/>
        </p:nvSpPr>
        <p:spPr>
          <a:xfrm>
            <a:off x="74620" y="180469"/>
            <a:ext cx="8612180" cy="286289"/>
          </a:xfrm>
          <a:prstGeom prst="rect">
            <a:avLst/>
          </a:prstGeom>
          <a:noFill/>
          <a:ln w="9525">
            <a:noFill/>
            <a:miter lim="800000"/>
            <a:headEnd/>
            <a:tailEnd/>
          </a:ln>
        </p:spPr>
        <p:txBody>
          <a:bodyPr vert="horz" wrap="square" lIns="68570" tIns="34289" rIns="68570" bIns="34289" numCol="1" anchor="ctr" anchorCtr="0" compatLnSpc="1">
            <a:prstTxWarp prst="textNoShape">
              <a:avLst/>
            </a:prstTxWarp>
          </a:bodyPr>
          <a:lstStyle>
            <a:lvl1pPr eaLnBrk="1" hangingPunct="1">
              <a:lnSpc>
                <a:spcPct val="90000"/>
              </a:lnSpc>
              <a:defRPr sz="2800" b="1">
                <a:solidFill>
                  <a:schemeClr val="bg1"/>
                </a:solidFill>
                <a:latin typeface="Arial" pitchFamily="34" charset="0"/>
                <a:ea typeface="+mj-ea"/>
              </a:defRPr>
            </a:lvl1pPr>
            <a:lvl2pPr eaLnBrk="0" hangingPunct="0">
              <a:lnSpc>
                <a:spcPct val="90000"/>
              </a:lnSpc>
              <a:defRPr sz="2800">
                <a:solidFill>
                  <a:schemeClr val="bg1"/>
                </a:solidFill>
                <a:latin typeface="Nueva Std"/>
              </a:defRPr>
            </a:lvl2pPr>
            <a:lvl3pPr eaLnBrk="0" hangingPunct="0">
              <a:lnSpc>
                <a:spcPct val="90000"/>
              </a:lnSpc>
              <a:defRPr sz="2800">
                <a:solidFill>
                  <a:schemeClr val="bg1"/>
                </a:solidFill>
                <a:latin typeface="Nueva Std"/>
              </a:defRPr>
            </a:lvl3pPr>
            <a:lvl4pPr eaLnBrk="0" hangingPunct="0">
              <a:lnSpc>
                <a:spcPct val="90000"/>
              </a:lnSpc>
              <a:defRPr sz="2800">
                <a:solidFill>
                  <a:schemeClr val="bg1"/>
                </a:solidFill>
                <a:latin typeface="Nueva Std"/>
              </a:defRPr>
            </a:lvl4pPr>
            <a:lvl5pPr eaLnBrk="0" hangingPunct="0">
              <a:lnSpc>
                <a:spcPct val="90000"/>
              </a:lnSpc>
              <a:defRPr sz="2800">
                <a:solidFill>
                  <a:schemeClr val="bg1"/>
                </a:solidFill>
                <a:latin typeface="Nueva Std"/>
              </a:defRPr>
            </a:lvl5pPr>
            <a:lvl6pPr marL="457200" defTabSz="912813" fontAlgn="base">
              <a:lnSpc>
                <a:spcPct val="90000"/>
              </a:lnSpc>
              <a:spcBef>
                <a:spcPct val="0"/>
              </a:spcBef>
              <a:spcAft>
                <a:spcPct val="0"/>
              </a:spcAft>
              <a:defRPr sz="2800">
                <a:solidFill>
                  <a:schemeClr val="bg1"/>
                </a:solidFill>
                <a:latin typeface="Nueva Std"/>
              </a:defRPr>
            </a:lvl6pPr>
            <a:lvl7pPr marL="914400" defTabSz="912813" fontAlgn="base">
              <a:lnSpc>
                <a:spcPct val="90000"/>
              </a:lnSpc>
              <a:spcBef>
                <a:spcPct val="0"/>
              </a:spcBef>
              <a:spcAft>
                <a:spcPct val="0"/>
              </a:spcAft>
              <a:defRPr sz="2800">
                <a:solidFill>
                  <a:schemeClr val="bg1"/>
                </a:solidFill>
                <a:latin typeface="Nueva Std"/>
              </a:defRPr>
            </a:lvl7pPr>
            <a:lvl8pPr marL="1371600" defTabSz="912813" fontAlgn="base">
              <a:lnSpc>
                <a:spcPct val="90000"/>
              </a:lnSpc>
              <a:spcBef>
                <a:spcPct val="0"/>
              </a:spcBef>
              <a:spcAft>
                <a:spcPct val="0"/>
              </a:spcAft>
              <a:defRPr sz="2800">
                <a:solidFill>
                  <a:schemeClr val="bg1"/>
                </a:solidFill>
                <a:latin typeface="Nueva Std"/>
              </a:defRPr>
            </a:lvl8pPr>
            <a:lvl9pPr marL="1828800" defTabSz="912813" fontAlgn="base">
              <a:lnSpc>
                <a:spcPct val="90000"/>
              </a:lnSpc>
              <a:spcBef>
                <a:spcPct val="0"/>
              </a:spcBef>
              <a:spcAft>
                <a:spcPct val="0"/>
              </a:spcAft>
              <a:defRPr sz="2800">
                <a:solidFill>
                  <a:schemeClr val="bg1"/>
                </a:solidFill>
                <a:latin typeface="Nueva Std"/>
              </a:defRPr>
            </a:lvl9pPr>
          </a:lstStyle>
          <a:p>
            <a:pPr defTabSz="685800"/>
            <a:r>
              <a:rPr lang="en-US" sz="2000" dirty="0" smtClean="0">
                <a:solidFill>
                  <a:prstClr val="white"/>
                </a:solidFill>
              </a:rPr>
              <a:t>MODEL</a:t>
            </a:r>
            <a:r>
              <a:rPr lang="id-ID" sz="2000" dirty="0" smtClean="0">
                <a:solidFill>
                  <a:prstClr val="white"/>
                </a:solidFill>
              </a:rPr>
              <a:t> </a:t>
            </a:r>
            <a:r>
              <a:rPr lang="id-ID" sz="2000" dirty="0">
                <a:solidFill>
                  <a:prstClr val="white"/>
                </a:solidFill>
              </a:rPr>
              <a:t>PERIZINAN </a:t>
            </a:r>
            <a:r>
              <a:rPr lang="en-US" sz="2000" dirty="0">
                <a:solidFill>
                  <a:prstClr val="white"/>
                </a:solidFill>
              </a:rPr>
              <a:t>PADA DAERAH YANG BELUM MEMILIKI </a:t>
            </a:r>
            <a:r>
              <a:rPr lang="id-ID" sz="2000" dirty="0">
                <a:solidFill>
                  <a:prstClr val="white"/>
                </a:solidFill>
              </a:rPr>
              <a:t>RDTR</a:t>
            </a:r>
            <a:endParaRPr lang="en-US" sz="2000" dirty="0">
              <a:solidFill>
                <a:prstClr val="white"/>
              </a:solidFill>
            </a:endParaRPr>
          </a:p>
        </p:txBody>
      </p:sp>
      <p:sp>
        <p:nvSpPr>
          <p:cNvPr id="7" name="Rounded Rectangle 6"/>
          <p:cNvSpPr/>
          <p:nvPr/>
        </p:nvSpPr>
        <p:spPr>
          <a:xfrm>
            <a:off x="169240" y="761882"/>
            <a:ext cx="1620000" cy="54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r>
              <a:rPr lang="en-US" sz="1350" b="1" dirty="0" err="1">
                <a:solidFill>
                  <a:prstClr val="white"/>
                </a:solidFill>
                <a:latin typeface="Arial Narrow" panose="020B0606020202030204" pitchFamily="34" charset="0"/>
              </a:rPr>
              <a:t>Pendaftaran</a:t>
            </a:r>
            <a:r>
              <a:rPr lang="en-US" sz="1350" b="1" dirty="0">
                <a:solidFill>
                  <a:prstClr val="white"/>
                </a:solidFill>
                <a:latin typeface="Arial Narrow" panose="020B0606020202030204" pitchFamily="34" charset="0"/>
              </a:rPr>
              <a:t> </a:t>
            </a:r>
            <a:r>
              <a:rPr lang="en-US" sz="1350" b="1" dirty="0" err="1">
                <a:solidFill>
                  <a:prstClr val="white"/>
                </a:solidFill>
                <a:latin typeface="Arial Narrow" panose="020B0606020202030204" pitchFamily="34" charset="0"/>
              </a:rPr>
              <a:t>dan</a:t>
            </a:r>
            <a:r>
              <a:rPr lang="id-ID" sz="1350" b="1" dirty="0">
                <a:solidFill>
                  <a:prstClr val="white"/>
                </a:solidFill>
                <a:latin typeface="Arial Narrow" panose="020B0606020202030204" pitchFamily="34" charset="0"/>
              </a:rPr>
              <a:t> Perizinan Dasar</a:t>
            </a:r>
            <a:endParaRPr lang="en-US" sz="1350" b="1" dirty="0">
              <a:solidFill>
                <a:prstClr val="white"/>
              </a:solidFill>
              <a:latin typeface="Arial Narrow" panose="020B0606020202030204" pitchFamily="34" charset="0"/>
            </a:endParaRPr>
          </a:p>
        </p:txBody>
      </p:sp>
      <p:sp>
        <p:nvSpPr>
          <p:cNvPr id="10" name="Rounded Rectangle 9"/>
          <p:cNvSpPr/>
          <p:nvPr/>
        </p:nvSpPr>
        <p:spPr>
          <a:xfrm>
            <a:off x="169240" y="1401227"/>
            <a:ext cx="1620000" cy="1080000"/>
          </a:xfrm>
          <a:prstGeom prst="roundRect">
            <a:avLst/>
          </a:prstGeom>
          <a:solidFill>
            <a:schemeClr val="accent5">
              <a:lumMod val="50000"/>
            </a:schemeClr>
          </a:solidFill>
          <a:ln w="38100">
            <a:solidFill>
              <a:srgbClr val="20336B"/>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marL="73817" indent="-73817" defTabSz="685800">
              <a:buFont typeface="Arial" panose="020B0604020202020204" pitchFamily="34" charset="0"/>
              <a:buChar char="•"/>
            </a:pPr>
            <a:r>
              <a:rPr lang="en-US" sz="1050" b="1">
                <a:solidFill>
                  <a:prstClr val="white"/>
                </a:solidFill>
                <a:latin typeface="Arial" panose="020B0604020202020204" pitchFamily="34" charset="0"/>
                <a:cs typeface="Arial" panose="020B0604020202020204" pitchFamily="34" charset="0"/>
              </a:rPr>
              <a:t>Akta Pendirian dan SK Pengesahan</a:t>
            </a:r>
          </a:p>
          <a:p>
            <a:pPr marL="73817" indent="-73817" defTabSz="685800">
              <a:buFont typeface="Arial" panose="020B0604020202020204" pitchFamily="34" charset="0"/>
              <a:buChar char="•"/>
            </a:pPr>
            <a:r>
              <a:rPr lang="en-US" sz="1050" b="1" i="1">
                <a:solidFill>
                  <a:prstClr val="white"/>
                </a:solidFill>
                <a:latin typeface="Arial" panose="020B0604020202020204" pitchFamily="34" charset="0"/>
                <a:cs typeface="Arial" panose="020B0604020202020204" pitchFamily="34" charset="0"/>
              </a:rPr>
              <a:t>Single Identity Number</a:t>
            </a:r>
          </a:p>
          <a:p>
            <a:pPr marL="73817" indent="-73817" defTabSz="685800">
              <a:buFont typeface="Arial" panose="020B0604020202020204" pitchFamily="34" charset="0"/>
              <a:buChar char="•"/>
            </a:pPr>
            <a:r>
              <a:rPr lang="en-US" sz="1050" b="1">
                <a:solidFill>
                  <a:prstClr val="white"/>
                </a:solidFill>
                <a:latin typeface="Arial" panose="020B0604020202020204" pitchFamily="34" charset="0"/>
                <a:cs typeface="Arial" panose="020B0604020202020204" pitchFamily="34" charset="0"/>
              </a:rPr>
              <a:t>NPWP</a:t>
            </a:r>
            <a:endParaRPr lang="en-US" sz="1050" b="1" dirty="0">
              <a:solidFill>
                <a:prstClr val="white"/>
              </a:solidFill>
              <a:latin typeface="Arial" panose="020B0604020202020204" pitchFamily="34" charset="0"/>
              <a:cs typeface="Arial" panose="020B0604020202020204" pitchFamily="34" charset="0"/>
            </a:endParaRPr>
          </a:p>
        </p:txBody>
      </p:sp>
      <p:sp>
        <p:nvSpPr>
          <p:cNvPr id="19" name="Rounded Rectangle 6">
            <a:extLst>
              <a:ext uri="{FF2B5EF4-FFF2-40B4-BE49-F238E27FC236}">
                <a16:creationId xmlns:a16="http://schemas.microsoft.com/office/drawing/2014/main" id="{8CE007C6-9C01-4D7F-A18B-F93B63E36549}"/>
              </a:ext>
            </a:extLst>
          </p:cNvPr>
          <p:cNvSpPr/>
          <p:nvPr/>
        </p:nvSpPr>
        <p:spPr>
          <a:xfrm>
            <a:off x="3468044" y="761882"/>
            <a:ext cx="1890000" cy="54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sz="1350" b="1" dirty="0">
              <a:solidFill>
                <a:prstClr val="white"/>
              </a:solidFill>
              <a:latin typeface="Arial Narrow" panose="020B0606020202030204" pitchFamily="34" charset="0"/>
            </a:endParaRPr>
          </a:p>
          <a:p>
            <a:pPr algn="ctr" defTabSz="685800"/>
            <a:r>
              <a:rPr lang="en-US" sz="1350" b="1">
                <a:solidFill>
                  <a:prstClr val="white"/>
                </a:solidFill>
                <a:latin typeface="Arial Narrow" panose="020B0606020202030204" pitchFamily="34" charset="0"/>
              </a:rPr>
              <a:t>Lingkungan</a:t>
            </a:r>
            <a:r>
              <a:rPr lang="id-ID" sz="1350" b="1">
                <a:solidFill>
                  <a:prstClr val="white"/>
                </a:solidFill>
                <a:latin typeface="Arial Narrow" panose="020B0606020202030204" pitchFamily="34" charset="0"/>
              </a:rPr>
              <a:t> </a:t>
            </a:r>
            <a:r>
              <a:rPr lang="en-GB" sz="1350" b="1">
                <a:solidFill>
                  <a:prstClr val="white"/>
                </a:solidFill>
                <a:latin typeface="Arial Narrow" panose="020B0606020202030204" pitchFamily="34" charset="0"/>
              </a:rPr>
              <a:t>&amp; </a:t>
            </a:r>
            <a:r>
              <a:rPr lang="en-US" sz="1350" b="1">
                <a:solidFill>
                  <a:prstClr val="white"/>
                </a:solidFill>
                <a:latin typeface="Arial Narrow" panose="020B0606020202030204" pitchFamily="34" charset="0"/>
              </a:rPr>
              <a:t>B</a:t>
            </a:r>
            <a:r>
              <a:rPr lang="id-ID" sz="1350" b="1">
                <a:solidFill>
                  <a:prstClr val="white"/>
                </a:solidFill>
                <a:latin typeface="Arial Narrow" panose="020B0606020202030204" pitchFamily="34" charset="0"/>
              </a:rPr>
              <a:t>angunan</a:t>
            </a:r>
            <a:r>
              <a:rPr lang="en-GB" sz="1350" b="1">
                <a:solidFill>
                  <a:prstClr val="white"/>
                </a:solidFill>
                <a:latin typeface="Arial Narrow" panose="020B0606020202030204" pitchFamily="34" charset="0"/>
              </a:rPr>
              <a:t> (Standar)</a:t>
            </a:r>
            <a:endParaRPr lang="en-US" sz="1350" b="1" dirty="0">
              <a:solidFill>
                <a:prstClr val="white"/>
              </a:solidFill>
              <a:latin typeface="Arial Narrow" panose="020B0606020202030204" pitchFamily="34" charset="0"/>
            </a:endParaRPr>
          </a:p>
          <a:p>
            <a:pPr algn="ctr" defTabSz="685800"/>
            <a:endParaRPr lang="en-US" sz="1350" b="1" dirty="0">
              <a:solidFill>
                <a:prstClr val="white"/>
              </a:solidFill>
              <a:latin typeface="Arial Narrow" panose="020B0606020202030204" pitchFamily="34" charset="0"/>
            </a:endParaRPr>
          </a:p>
        </p:txBody>
      </p:sp>
      <p:sp>
        <p:nvSpPr>
          <p:cNvPr id="21" name="Rounded Rectangle 9">
            <a:extLst>
              <a:ext uri="{FF2B5EF4-FFF2-40B4-BE49-F238E27FC236}">
                <a16:creationId xmlns:a16="http://schemas.microsoft.com/office/drawing/2014/main" id="{6738168E-3834-49AA-868A-808D3F9C7831}"/>
              </a:ext>
            </a:extLst>
          </p:cNvPr>
          <p:cNvSpPr/>
          <p:nvPr/>
        </p:nvSpPr>
        <p:spPr>
          <a:xfrm>
            <a:off x="3483664" y="1401227"/>
            <a:ext cx="1890000" cy="1080000"/>
          </a:xfrm>
          <a:prstGeom prst="roundRect">
            <a:avLst/>
          </a:prstGeom>
          <a:solidFill>
            <a:schemeClr val="accent5">
              <a:lumMod val="50000"/>
            </a:schemeClr>
          </a:solidFill>
          <a:ln w="38100">
            <a:solidFill>
              <a:srgbClr val="20336B"/>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i="1">
                <a:solidFill>
                  <a:prstClr val="white"/>
                </a:solidFill>
                <a:latin typeface="Arial" panose="020B0604020202020204" pitchFamily="34" charset="0"/>
                <a:cs typeface="Arial" panose="020B0604020202020204" pitchFamily="34" charset="0"/>
              </a:rPr>
              <a:t>Checklist:</a:t>
            </a:r>
          </a:p>
          <a:p>
            <a:pPr marL="71438" indent="-71438" defTabSz="685800">
              <a:buFont typeface="Arial" panose="020B0604020202020204" pitchFamily="34" charset="0"/>
              <a:buChar char="•"/>
            </a:pPr>
            <a:r>
              <a:rPr lang="en-US" sz="1050" b="1">
                <a:solidFill>
                  <a:prstClr val="white"/>
                </a:solidFill>
                <a:latin typeface="Arial" panose="020B0604020202020204" pitchFamily="34" charset="0"/>
                <a:cs typeface="Arial" panose="020B0604020202020204" pitchFamily="34" charset="0"/>
              </a:rPr>
              <a:t>Perizinan Lingkungan (AMDAL/UKL-UPL)</a:t>
            </a:r>
          </a:p>
          <a:p>
            <a:pPr marL="71438" indent="-71438" defTabSz="685800">
              <a:buFont typeface="Arial" panose="020B0604020202020204" pitchFamily="34" charset="0"/>
              <a:buChar char="•"/>
            </a:pPr>
            <a:r>
              <a:rPr lang="en-US" sz="1050" b="1">
                <a:solidFill>
                  <a:prstClr val="white"/>
                </a:solidFill>
                <a:latin typeface="Arial" panose="020B0604020202020204" pitchFamily="34" charset="0"/>
                <a:cs typeface="Arial" panose="020B0604020202020204" pitchFamily="34" charset="0"/>
              </a:rPr>
              <a:t>Perizinan Mendirikan Bangunan</a:t>
            </a:r>
          </a:p>
          <a:p>
            <a:pPr marL="71438" indent="-71438" defTabSz="685800">
              <a:buFont typeface="Arial" panose="020B0604020202020204" pitchFamily="34" charset="0"/>
              <a:buChar char="•"/>
            </a:pPr>
            <a:r>
              <a:rPr lang="en-GB" sz="1050" b="1">
                <a:solidFill>
                  <a:prstClr val="white"/>
                </a:solidFill>
                <a:latin typeface="Arial" panose="020B0604020202020204" pitchFamily="34" charset="0"/>
                <a:cs typeface="Arial" panose="020B0604020202020204" pitchFamily="34" charset="0"/>
              </a:rPr>
              <a:t>Perizinan </a:t>
            </a:r>
            <a:r>
              <a:rPr lang="id-ID" sz="1050" b="1">
                <a:solidFill>
                  <a:prstClr val="white"/>
                </a:solidFill>
                <a:latin typeface="Arial" panose="020B0604020202020204" pitchFamily="34" charset="0"/>
                <a:cs typeface="Arial" panose="020B0604020202020204" pitchFamily="34" charset="0"/>
              </a:rPr>
              <a:t>SLF</a:t>
            </a:r>
            <a:r>
              <a:rPr lang="en-GB" sz="1050" b="1">
                <a:solidFill>
                  <a:prstClr val="white"/>
                </a:solidFill>
                <a:latin typeface="Arial" panose="020B0604020202020204" pitchFamily="34" charset="0"/>
                <a:cs typeface="Arial" panose="020B0604020202020204" pitchFamily="34" charset="0"/>
              </a:rPr>
              <a:t> Bangunan</a:t>
            </a:r>
            <a:endParaRPr lang="id-ID" sz="1050" b="1" dirty="0">
              <a:solidFill>
                <a:prstClr val="white"/>
              </a:solidFill>
              <a:latin typeface="Arial" panose="020B0604020202020204" pitchFamily="34" charset="0"/>
              <a:cs typeface="Arial" panose="020B0604020202020204" pitchFamily="34" charset="0"/>
            </a:endParaRPr>
          </a:p>
        </p:txBody>
      </p:sp>
      <p:sp>
        <p:nvSpPr>
          <p:cNvPr id="22" name="Striped Right Arrow 11">
            <a:extLst>
              <a:ext uri="{FF2B5EF4-FFF2-40B4-BE49-F238E27FC236}">
                <a16:creationId xmlns:a16="http://schemas.microsoft.com/office/drawing/2014/main" id="{4DD14967-7830-4C9E-AC86-3C1AAB2C20EF}"/>
              </a:ext>
            </a:extLst>
          </p:cNvPr>
          <p:cNvSpPr/>
          <p:nvPr/>
        </p:nvSpPr>
        <p:spPr>
          <a:xfrm>
            <a:off x="1768085" y="864174"/>
            <a:ext cx="169505" cy="406871"/>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28" name="Striped Right Arrow 11">
            <a:extLst>
              <a:ext uri="{FF2B5EF4-FFF2-40B4-BE49-F238E27FC236}">
                <a16:creationId xmlns:a16="http://schemas.microsoft.com/office/drawing/2014/main" id="{BD31E62D-9EA5-4842-BDC6-D686D2A77860}"/>
              </a:ext>
            </a:extLst>
          </p:cNvPr>
          <p:cNvSpPr/>
          <p:nvPr/>
        </p:nvSpPr>
        <p:spPr>
          <a:xfrm>
            <a:off x="5319713" y="792721"/>
            <a:ext cx="281057" cy="478325"/>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29" name="Rounded Rectangle 6">
            <a:extLst>
              <a:ext uri="{FF2B5EF4-FFF2-40B4-BE49-F238E27FC236}">
                <a16:creationId xmlns:a16="http://schemas.microsoft.com/office/drawing/2014/main" id="{3BD2FF8F-6D9C-4DEA-B1A6-ED7A8B2D58A4}"/>
              </a:ext>
            </a:extLst>
          </p:cNvPr>
          <p:cNvSpPr/>
          <p:nvPr/>
        </p:nvSpPr>
        <p:spPr>
          <a:xfrm>
            <a:off x="7399850" y="761882"/>
            <a:ext cx="1566000" cy="54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r>
              <a:rPr lang="en-US" sz="1350" b="1">
                <a:solidFill>
                  <a:prstClr val="white"/>
                </a:solidFill>
                <a:latin typeface="Arial Narrow" panose="020B0606020202030204" pitchFamily="34" charset="0"/>
              </a:rPr>
              <a:t>Operasional (Standar)</a:t>
            </a:r>
            <a:endParaRPr lang="en-US" sz="1350" b="1" dirty="0">
              <a:solidFill>
                <a:prstClr val="white"/>
              </a:solidFill>
              <a:latin typeface="Arial Narrow" panose="020B0606020202030204" pitchFamily="34" charset="0"/>
            </a:endParaRPr>
          </a:p>
        </p:txBody>
      </p:sp>
      <p:sp>
        <p:nvSpPr>
          <p:cNvPr id="30" name="Rounded Rectangle 9">
            <a:extLst>
              <a:ext uri="{FF2B5EF4-FFF2-40B4-BE49-F238E27FC236}">
                <a16:creationId xmlns:a16="http://schemas.microsoft.com/office/drawing/2014/main" id="{836BA6D4-FBF3-475D-AF0A-345EC8BABCDF}"/>
              </a:ext>
            </a:extLst>
          </p:cNvPr>
          <p:cNvSpPr/>
          <p:nvPr/>
        </p:nvSpPr>
        <p:spPr>
          <a:xfrm>
            <a:off x="7390260" y="1401227"/>
            <a:ext cx="1566000" cy="1080000"/>
          </a:xfrm>
          <a:prstGeom prst="roundRect">
            <a:avLst/>
          </a:prstGeom>
          <a:solidFill>
            <a:schemeClr val="accent5">
              <a:lumMod val="50000"/>
            </a:schemeClr>
          </a:solidFill>
          <a:ln w="38100">
            <a:solidFill>
              <a:srgbClr val="20336B"/>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i="1">
                <a:solidFill>
                  <a:prstClr val="white"/>
                </a:solidFill>
                <a:latin typeface="Arial" panose="020B0604020202020204" pitchFamily="34" charset="0"/>
                <a:cs typeface="Arial" panose="020B0604020202020204" pitchFamily="34" charset="0"/>
              </a:rPr>
              <a:t>Checklist:</a:t>
            </a:r>
            <a:endParaRPr lang="en-US" sz="1050" b="1">
              <a:solidFill>
                <a:prstClr val="white"/>
              </a:solidFill>
              <a:latin typeface="Arial" panose="020B0604020202020204" pitchFamily="34" charset="0"/>
              <a:cs typeface="Arial" panose="020B0604020202020204" pitchFamily="34" charset="0"/>
            </a:endParaRPr>
          </a:p>
          <a:p>
            <a:pPr marL="73817" indent="-73817" defTabSz="685800">
              <a:buFont typeface="Arial" panose="020B0604020202020204" pitchFamily="34" charset="0"/>
              <a:buChar char="•"/>
            </a:pPr>
            <a:r>
              <a:rPr lang="en-US" sz="1050" b="1">
                <a:solidFill>
                  <a:prstClr val="white"/>
                </a:solidFill>
                <a:latin typeface="Arial" panose="020B0604020202020204" pitchFamily="34" charset="0"/>
                <a:cs typeface="Arial" panose="020B0604020202020204" pitchFamily="34" charset="0"/>
              </a:rPr>
              <a:t>SNI</a:t>
            </a:r>
          </a:p>
          <a:p>
            <a:pPr marL="73817" indent="-73817" defTabSz="685800">
              <a:buFont typeface="Arial" panose="020B0604020202020204" pitchFamily="34" charset="0"/>
              <a:buChar char="•"/>
            </a:pPr>
            <a:r>
              <a:rPr lang="en-US" sz="1050" b="1">
                <a:solidFill>
                  <a:prstClr val="white"/>
                </a:solidFill>
                <a:latin typeface="Arial" panose="020B0604020202020204" pitchFamily="34" charset="0"/>
                <a:cs typeface="Arial" panose="020B0604020202020204" pitchFamily="34" charset="0"/>
              </a:rPr>
              <a:t>BPOM</a:t>
            </a:r>
          </a:p>
          <a:p>
            <a:pPr marL="73817" indent="-73817" defTabSz="685800">
              <a:buFont typeface="Arial" panose="020B0604020202020204" pitchFamily="34" charset="0"/>
              <a:buChar char="•"/>
            </a:pPr>
            <a:r>
              <a:rPr lang="en-US" sz="1050" b="1">
                <a:solidFill>
                  <a:prstClr val="white"/>
                </a:solidFill>
                <a:latin typeface="Arial" panose="020B0604020202020204" pitchFamily="34" charset="0"/>
                <a:cs typeface="Arial" panose="020B0604020202020204" pitchFamily="34" charset="0"/>
              </a:rPr>
              <a:t>Tata Niaga</a:t>
            </a:r>
            <a:endParaRPr lang="en-US" sz="1050" b="1" dirty="0">
              <a:solidFill>
                <a:prstClr val="white"/>
              </a:solidFill>
              <a:latin typeface="Arial" panose="020B0604020202020204" pitchFamily="34" charset="0"/>
              <a:cs typeface="Arial" panose="020B0604020202020204" pitchFamily="34" charset="0"/>
            </a:endParaRPr>
          </a:p>
        </p:txBody>
      </p:sp>
      <p:sp>
        <p:nvSpPr>
          <p:cNvPr id="31" name="Striped Right Arrow 11">
            <a:extLst>
              <a:ext uri="{FF2B5EF4-FFF2-40B4-BE49-F238E27FC236}">
                <a16:creationId xmlns:a16="http://schemas.microsoft.com/office/drawing/2014/main" id="{B35B035F-DDC8-41C5-8EBD-EF3272E20135}"/>
              </a:ext>
            </a:extLst>
          </p:cNvPr>
          <p:cNvSpPr/>
          <p:nvPr/>
        </p:nvSpPr>
        <p:spPr>
          <a:xfrm>
            <a:off x="3266282" y="817687"/>
            <a:ext cx="187908" cy="453359"/>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32" name="Slide Number Placeholder 3"/>
          <p:cNvSpPr>
            <a:spLocks noGrp="1"/>
          </p:cNvSpPr>
          <p:nvPr>
            <p:ph type="sldNum" sz="quarter" idx="12"/>
          </p:nvPr>
        </p:nvSpPr>
        <p:spPr bwMode="auto">
          <a:xfrm>
            <a:off x="8560594" y="375047"/>
            <a:ext cx="354806" cy="4000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itchFamily="34" charset="0"/>
              </a:defRPr>
            </a:lvl1pPr>
            <a:lvl2pPr marL="557199" indent="-214308">
              <a:defRPr sz="1400">
                <a:solidFill>
                  <a:schemeClr val="tx1"/>
                </a:solidFill>
                <a:latin typeface="Calibri" pitchFamily="34" charset="0"/>
              </a:defRPr>
            </a:lvl2pPr>
            <a:lvl3pPr marL="857228" indent="-171446">
              <a:defRPr sz="1400">
                <a:solidFill>
                  <a:schemeClr val="tx1"/>
                </a:solidFill>
                <a:latin typeface="Calibri" pitchFamily="34" charset="0"/>
              </a:defRPr>
            </a:lvl3pPr>
            <a:lvl4pPr marL="1200120" indent="-171446">
              <a:defRPr sz="1400">
                <a:solidFill>
                  <a:schemeClr val="tx1"/>
                </a:solidFill>
                <a:latin typeface="Calibri" pitchFamily="34" charset="0"/>
              </a:defRPr>
            </a:lvl4pPr>
            <a:lvl5pPr marL="1543012" indent="-171446">
              <a:defRPr sz="1400">
                <a:solidFill>
                  <a:schemeClr val="tx1"/>
                </a:solidFill>
                <a:latin typeface="Calibri" pitchFamily="34" charset="0"/>
              </a:defRPr>
            </a:lvl5pPr>
            <a:lvl6pPr marL="1885903" indent="-171446" defTabSz="684593" fontAlgn="base">
              <a:spcBef>
                <a:spcPct val="0"/>
              </a:spcBef>
              <a:spcAft>
                <a:spcPct val="0"/>
              </a:spcAft>
              <a:defRPr sz="1400">
                <a:solidFill>
                  <a:schemeClr val="tx1"/>
                </a:solidFill>
                <a:latin typeface="Calibri" pitchFamily="34" charset="0"/>
              </a:defRPr>
            </a:lvl6pPr>
            <a:lvl7pPr marL="2228795" indent="-171446" defTabSz="684593" fontAlgn="base">
              <a:spcBef>
                <a:spcPct val="0"/>
              </a:spcBef>
              <a:spcAft>
                <a:spcPct val="0"/>
              </a:spcAft>
              <a:defRPr sz="1400">
                <a:solidFill>
                  <a:schemeClr val="tx1"/>
                </a:solidFill>
                <a:latin typeface="Calibri" pitchFamily="34" charset="0"/>
              </a:defRPr>
            </a:lvl7pPr>
            <a:lvl8pPr marL="2571686" indent="-171446" defTabSz="684593" fontAlgn="base">
              <a:spcBef>
                <a:spcPct val="0"/>
              </a:spcBef>
              <a:spcAft>
                <a:spcPct val="0"/>
              </a:spcAft>
              <a:defRPr sz="1400">
                <a:solidFill>
                  <a:schemeClr val="tx1"/>
                </a:solidFill>
                <a:latin typeface="Calibri" pitchFamily="34" charset="0"/>
              </a:defRPr>
            </a:lvl8pPr>
            <a:lvl9pPr marL="2914577" indent="-171446" defTabSz="684593" fontAlgn="base">
              <a:spcBef>
                <a:spcPct val="0"/>
              </a:spcBef>
              <a:spcAft>
                <a:spcPct val="0"/>
              </a:spcAft>
              <a:defRPr sz="1400">
                <a:solidFill>
                  <a:schemeClr val="tx1"/>
                </a:solidFill>
                <a:latin typeface="Calibri" pitchFamily="34" charset="0"/>
              </a:defRPr>
            </a:lvl9pPr>
          </a:lstStyle>
          <a:p>
            <a:pPr defTabSz="684593" fontAlgn="base">
              <a:spcBef>
                <a:spcPct val="0"/>
              </a:spcBef>
              <a:spcAft>
                <a:spcPct val="0"/>
              </a:spcAft>
              <a:defRPr/>
            </a:pPr>
            <a:fld id="{B38FD018-4F7E-4D4E-ADA1-94B75C25D0D6}" type="slidenum">
              <a:rPr lang="en-US">
                <a:solidFill>
                  <a:prstClr val="white"/>
                </a:solidFill>
                <a:latin typeface="Arial" pitchFamily="34" charset="0"/>
              </a:rPr>
              <a:pPr defTabSz="684593" fontAlgn="base">
                <a:spcBef>
                  <a:spcPct val="0"/>
                </a:spcBef>
                <a:spcAft>
                  <a:spcPct val="0"/>
                </a:spcAft>
                <a:defRPr/>
              </a:pPr>
              <a:t>24</a:t>
            </a:fld>
            <a:endParaRPr lang="en-US" dirty="0">
              <a:solidFill>
                <a:prstClr val="white"/>
              </a:solidFill>
              <a:latin typeface="Arial" pitchFamily="34" charset="0"/>
            </a:endParaRPr>
          </a:p>
        </p:txBody>
      </p:sp>
      <p:sp>
        <p:nvSpPr>
          <p:cNvPr id="40" name="Rounded Rectangle 6">
            <a:extLst>
              <a:ext uri="{FF2B5EF4-FFF2-40B4-BE49-F238E27FC236}">
                <a16:creationId xmlns:a16="http://schemas.microsoft.com/office/drawing/2014/main" id="{EE595DC8-CFBD-4AA7-B45D-FB20B880E00F}"/>
              </a:ext>
            </a:extLst>
          </p:cNvPr>
          <p:cNvSpPr/>
          <p:nvPr/>
        </p:nvSpPr>
        <p:spPr>
          <a:xfrm>
            <a:off x="5630245" y="761882"/>
            <a:ext cx="1566000" cy="54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r>
              <a:rPr lang="en-US" sz="1350" b="1">
                <a:solidFill>
                  <a:prstClr val="white"/>
                </a:solidFill>
                <a:latin typeface="Arial Narrow" panose="020B0606020202030204" pitchFamily="34" charset="0"/>
              </a:rPr>
              <a:t>Usaha (Standar)</a:t>
            </a:r>
            <a:endParaRPr lang="en-US" sz="1350" b="1" dirty="0">
              <a:solidFill>
                <a:prstClr val="white"/>
              </a:solidFill>
              <a:latin typeface="Arial Narrow" panose="020B0606020202030204" pitchFamily="34" charset="0"/>
            </a:endParaRPr>
          </a:p>
        </p:txBody>
      </p:sp>
      <p:sp>
        <p:nvSpPr>
          <p:cNvPr id="41" name="Rounded Rectangle 9">
            <a:extLst>
              <a:ext uri="{FF2B5EF4-FFF2-40B4-BE49-F238E27FC236}">
                <a16:creationId xmlns:a16="http://schemas.microsoft.com/office/drawing/2014/main" id="{0B5FD5D0-74EF-4983-B4D7-C1B5E69CC28D}"/>
              </a:ext>
            </a:extLst>
          </p:cNvPr>
          <p:cNvSpPr/>
          <p:nvPr/>
        </p:nvSpPr>
        <p:spPr>
          <a:xfrm>
            <a:off x="5630245" y="1401227"/>
            <a:ext cx="1566000" cy="1080000"/>
          </a:xfrm>
          <a:prstGeom prst="roundRect">
            <a:avLst/>
          </a:prstGeom>
          <a:solidFill>
            <a:schemeClr val="accent5">
              <a:lumMod val="50000"/>
            </a:schemeClr>
          </a:solidFill>
          <a:ln w="38100">
            <a:solidFill>
              <a:srgbClr val="20336B"/>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i="1">
                <a:solidFill>
                  <a:prstClr val="white"/>
                </a:solidFill>
                <a:latin typeface="Arial" panose="020B0604020202020204" pitchFamily="34" charset="0"/>
                <a:cs typeface="Arial" panose="020B0604020202020204" pitchFamily="34" charset="0"/>
              </a:rPr>
              <a:t>Checklist:</a:t>
            </a:r>
          </a:p>
          <a:p>
            <a:pPr marL="73817" indent="-73817" defTabSz="685800">
              <a:buFont typeface="Arial" panose="020B0604020202020204" pitchFamily="34" charset="0"/>
              <a:buChar char="•"/>
            </a:pPr>
            <a:r>
              <a:rPr lang="en-US" sz="1050" b="1" u="sng">
                <a:solidFill>
                  <a:prstClr val="white"/>
                </a:solidFill>
                <a:latin typeface="Arial" panose="020B0604020202020204" pitchFamily="34" charset="0"/>
                <a:cs typeface="Arial" panose="020B0604020202020204" pitchFamily="34" charset="0"/>
              </a:rPr>
              <a:t>Izin Usaha Sektoral</a:t>
            </a:r>
            <a:endParaRPr lang="id-ID" sz="1050" b="1" u="sng" dirty="0">
              <a:solidFill>
                <a:prstClr val="white"/>
              </a:solidFill>
              <a:latin typeface="Arial" panose="020B0604020202020204" pitchFamily="34" charset="0"/>
              <a:cs typeface="Arial" panose="020B0604020202020204" pitchFamily="34" charset="0"/>
            </a:endParaRPr>
          </a:p>
        </p:txBody>
      </p:sp>
      <p:sp>
        <p:nvSpPr>
          <p:cNvPr id="23" name="Rounded Rectangle 22"/>
          <p:cNvSpPr/>
          <p:nvPr/>
        </p:nvSpPr>
        <p:spPr>
          <a:xfrm>
            <a:off x="169240" y="2649617"/>
            <a:ext cx="1674800" cy="1998000"/>
          </a:xfrm>
          <a:prstGeom prst="roundRect">
            <a:avLst/>
          </a:prstGeom>
          <a:solidFill>
            <a:srgbClr val="9ED51E"/>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dirty="0" err="1">
                <a:solidFill>
                  <a:prstClr val="black"/>
                </a:solidFill>
                <a:latin typeface="Arial" panose="020B0604020202020204" pitchFamily="34" charset="0"/>
                <a:cs typeface="Arial" panose="020B0604020202020204" pitchFamily="34" charset="0"/>
              </a:rPr>
              <a:t>Sekaligus</a:t>
            </a:r>
            <a:r>
              <a:rPr lang="en-US" sz="1050" b="1" dirty="0">
                <a:solidFill>
                  <a:prstClr val="black"/>
                </a:solidFill>
                <a:latin typeface="Arial" panose="020B0604020202020204" pitchFamily="34" charset="0"/>
                <a:cs typeface="Arial" panose="020B0604020202020204" pitchFamily="34" charset="0"/>
              </a:rPr>
              <a:t> </a:t>
            </a:r>
            <a:r>
              <a:rPr lang="en-US" sz="1050" b="1" dirty="0" err="1">
                <a:solidFill>
                  <a:prstClr val="black"/>
                </a:solidFill>
                <a:latin typeface="Arial" panose="020B0604020202020204" pitchFamily="34" charset="0"/>
                <a:cs typeface="Arial" panose="020B0604020202020204" pitchFamily="34" charset="0"/>
              </a:rPr>
              <a:t>diberikan</a:t>
            </a:r>
            <a:r>
              <a:rPr lang="en-US" sz="1050" b="1" dirty="0">
                <a:solidFill>
                  <a:prstClr val="black"/>
                </a:solidFill>
                <a:latin typeface="Arial" panose="020B0604020202020204" pitchFamily="34" charset="0"/>
                <a:cs typeface="Arial" panose="020B0604020202020204" pitchFamily="34" charset="0"/>
              </a:rPr>
              <a:t>: </a:t>
            </a:r>
          </a:p>
          <a:p>
            <a:pPr marL="126203" indent="-126203" defTabSz="685800">
              <a:buFont typeface="Arial" panose="020B0604020202020204" pitchFamily="34" charset="0"/>
              <a:buChar char="•"/>
            </a:pPr>
            <a:r>
              <a:rPr lang="en-US" sz="1050" b="1" dirty="0">
                <a:solidFill>
                  <a:prstClr val="black"/>
                </a:solidFill>
                <a:latin typeface="Arial" panose="020B0604020202020204" pitchFamily="34" charset="0"/>
                <a:cs typeface="Arial" panose="020B0604020202020204" pitchFamily="34" charset="0"/>
              </a:rPr>
              <a:t>SIUP</a:t>
            </a:r>
          </a:p>
          <a:p>
            <a:pPr marL="126203" indent="-126203" defTabSz="685800">
              <a:buFont typeface="Arial" panose="020B0604020202020204" pitchFamily="34" charset="0"/>
              <a:buChar char="•"/>
            </a:pPr>
            <a:r>
              <a:rPr lang="en-US" sz="1050" b="1" dirty="0" err="1">
                <a:solidFill>
                  <a:prstClr val="black"/>
                </a:solidFill>
                <a:latin typeface="Arial" panose="020B0604020202020204" pitchFamily="34" charset="0"/>
                <a:cs typeface="Arial" panose="020B0604020202020204" pitchFamily="34" charset="0"/>
              </a:rPr>
              <a:t>Tanda</a:t>
            </a:r>
            <a:r>
              <a:rPr lang="en-US" sz="1050" b="1" dirty="0">
                <a:solidFill>
                  <a:prstClr val="black"/>
                </a:solidFill>
                <a:latin typeface="Arial" panose="020B0604020202020204" pitchFamily="34" charset="0"/>
                <a:cs typeface="Arial" panose="020B0604020202020204" pitchFamily="34" charset="0"/>
              </a:rPr>
              <a:t> Daftar Perusahaan (TDP)</a:t>
            </a:r>
          </a:p>
          <a:p>
            <a:pPr marL="126203" indent="-126203" defTabSz="685800">
              <a:buFont typeface="Arial" panose="020B0604020202020204" pitchFamily="34" charset="0"/>
              <a:buChar char="•"/>
            </a:pPr>
            <a:r>
              <a:rPr lang="en-US" sz="1050" b="1" dirty="0">
                <a:solidFill>
                  <a:prstClr val="black"/>
                </a:solidFill>
                <a:latin typeface="Arial" panose="020B0604020202020204" pitchFamily="34" charset="0"/>
                <a:cs typeface="Arial" panose="020B0604020202020204" pitchFamily="34" charset="0"/>
              </a:rPr>
              <a:t>BPJS</a:t>
            </a:r>
          </a:p>
          <a:p>
            <a:pPr marL="126203" indent="-126203" defTabSz="685800">
              <a:buFont typeface="Arial" panose="020B0604020202020204" pitchFamily="34" charset="0"/>
              <a:buChar char="•"/>
            </a:pPr>
            <a:r>
              <a:rPr lang="en-US" sz="1050" b="1" dirty="0" err="1">
                <a:solidFill>
                  <a:prstClr val="black"/>
                </a:solidFill>
                <a:latin typeface="Arial" panose="020B0604020202020204" pitchFamily="34" charset="0"/>
                <a:cs typeface="Arial" panose="020B0604020202020204" pitchFamily="34" charset="0"/>
              </a:rPr>
              <a:t>Fasilitas</a:t>
            </a:r>
            <a:r>
              <a:rPr lang="en-US" sz="1050" b="1" dirty="0">
                <a:solidFill>
                  <a:prstClr val="black"/>
                </a:solidFill>
                <a:latin typeface="Arial" panose="020B0604020202020204" pitchFamily="34" charset="0"/>
                <a:cs typeface="Arial" panose="020B0604020202020204" pitchFamily="34" charset="0"/>
              </a:rPr>
              <a:t> </a:t>
            </a:r>
            <a:r>
              <a:rPr lang="en-US" sz="1050" b="1" dirty="0" err="1">
                <a:solidFill>
                  <a:prstClr val="black"/>
                </a:solidFill>
                <a:latin typeface="Arial" panose="020B0604020202020204" pitchFamily="34" charset="0"/>
                <a:cs typeface="Arial" panose="020B0604020202020204" pitchFamily="34" charset="0"/>
              </a:rPr>
              <a:t>Fiskal</a:t>
            </a:r>
            <a:r>
              <a:rPr lang="en-US" sz="1050" b="1" dirty="0">
                <a:solidFill>
                  <a:prstClr val="black"/>
                </a:solidFill>
                <a:latin typeface="Arial" panose="020B0604020202020204" pitchFamily="34" charset="0"/>
                <a:cs typeface="Arial" panose="020B0604020202020204" pitchFamily="34" charset="0"/>
              </a:rPr>
              <a:t>*</a:t>
            </a:r>
          </a:p>
          <a:p>
            <a:pPr marL="126203" indent="-126203" defTabSz="685800">
              <a:buFont typeface="Arial" panose="020B0604020202020204" pitchFamily="34" charset="0"/>
              <a:buChar char="•"/>
            </a:pPr>
            <a:r>
              <a:rPr lang="en-US" sz="1050" b="1" dirty="0">
                <a:solidFill>
                  <a:prstClr val="black"/>
                </a:solidFill>
                <a:latin typeface="Arial" panose="020B0604020202020204" pitchFamily="34" charset="0"/>
                <a:cs typeface="Arial" panose="020B0604020202020204" pitchFamily="34" charset="0"/>
              </a:rPr>
              <a:t>API *</a:t>
            </a:r>
          </a:p>
          <a:p>
            <a:pPr marL="126203" indent="-126203" defTabSz="685800">
              <a:buFont typeface="Arial" panose="020B0604020202020204" pitchFamily="34" charset="0"/>
              <a:buChar char="•"/>
            </a:pPr>
            <a:r>
              <a:rPr lang="en-US" sz="1050" b="1" dirty="0" err="1">
                <a:solidFill>
                  <a:prstClr val="black"/>
                </a:solidFill>
                <a:latin typeface="Arial" panose="020B0604020202020204" pitchFamily="34" charset="0"/>
                <a:cs typeface="Arial" panose="020B0604020202020204" pitchFamily="34" charset="0"/>
              </a:rPr>
              <a:t>Akses</a:t>
            </a:r>
            <a:r>
              <a:rPr lang="en-US" sz="1050" b="1" dirty="0">
                <a:solidFill>
                  <a:prstClr val="black"/>
                </a:solidFill>
                <a:latin typeface="Arial" panose="020B0604020202020204" pitchFamily="34" charset="0"/>
                <a:cs typeface="Arial" panose="020B0604020202020204" pitchFamily="34" charset="0"/>
              </a:rPr>
              <a:t> </a:t>
            </a:r>
            <a:r>
              <a:rPr lang="en-US" sz="1050" b="1" dirty="0" err="1">
                <a:solidFill>
                  <a:prstClr val="black"/>
                </a:solidFill>
                <a:latin typeface="Arial" panose="020B0604020202020204" pitchFamily="34" charset="0"/>
                <a:cs typeface="Arial" panose="020B0604020202020204" pitchFamily="34" charset="0"/>
              </a:rPr>
              <a:t>Kepabeanan</a:t>
            </a:r>
            <a:r>
              <a:rPr lang="en-US" sz="1050" b="1" dirty="0">
                <a:solidFill>
                  <a:prstClr val="black"/>
                </a:solidFill>
                <a:latin typeface="Arial" panose="020B0604020202020204" pitchFamily="34" charset="0"/>
                <a:cs typeface="Arial" panose="020B0604020202020204" pitchFamily="34" charset="0"/>
              </a:rPr>
              <a:t>*</a:t>
            </a:r>
          </a:p>
          <a:p>
            <a:pPr marL="126203" indent="-126203" defTabSz="685800">
              <a:buFont typeface="Arial" panose="020B0604020202020204" pitchFamily="34" charset="0"/>
              <a:buChar char="•"/>
            </a:pPr>
            <a:r>
              <a:rPr lang="en-US" sz="1050" b="1" dirty="0">
                <a:solidFill>
                  <a:prstClr val="black"/>
                </a:solidFill>
                <a:latin typeface="Arial" panose="020B0604020202020204" pitchFamily="34" charset="0"/>
                <a:cs typeface="Arial" panose="020B0604020202020204" pitchFamily="34" charset="0"/>
              </a:rPr>
              <a:t>RPTKA*</a:t>
            </a:r>
          </a:p>
        </p:txBody>
      </p:sp>
      <p:sp>
        <p:nvSpPr>
          <p:cNvPr id="25" name="Rounded Rectangle 24"/>
          <p:cNvSpPr/>
          <p:nvPr/>
        </p:nvSpPr>
        <p:spPr>
          <a:xfrm>
            <a:off x="3483664" y="2649618"/>
            <a:ext cx="1890000" cy="1025686"/>
          </a:xfrm>
          <a:prstGeom prst="roundRect">
            <a:avLst/>
          </a:prstGeom>
          <a:solidFill>
            <a:srgbClr val="9ED51E"/>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a:solidFill>
                  <a:prstClr val="black"/>
                </a:solidFill>
                <a:latin typeface="Arial" panose="020B0604020202020204" pitchFamily="34" charset="0"/>
                <a:cs typeface="Arial" panose="020B0604020202020204" pitchFamily="34" charset="0"/>
              </a:rPr>
              <a:t>Berdasarkan Standar: </a:t>
            </a:r>
          </a:p>
          <a:p>
            <a:pPr marL="71438" indent="-71438" defTabSz="685800">
              <a:buFont typeface="Arial" panose="020B0604020202020204" pitchFamily="34" charset="0"/>
              <a:buChar char="•"/>
            </a:pPr>
            <a:r>
              <a:rPr lang="en-US" sz="1050" b="1">
                <a:solidFill>
                  <a:prstClr val="black"/>
                </a:solidFill>
                <a:latin typeface="Arial" panose="020B0604020202020204" pitchFamily="34" charset="0"/>
                <a:cs typeface="Arial" panose="020B0604020202020204" pitchFamily="34" charset="0"/>
              </a:rPr>
              <a:t>UKl-UPL</a:t>
            </a:r>
          </a:p>
          <a:p>
            <a:pPr marL="71438" indent="-71438" defTabSz="685800">
              <a:buFont typeface="Arial" panose="020B0604020202020204" pitchFamily="34" charset="0"/>
              <a:buChar char="•"/>
            </a:pPr>
            <a:r>
              <a:rPr lang="en-US" sz="1050" b="1">
                <a:solidFill>
                  <a:prstClr val="black"/>
                </a:solidFill>
                <a:latin typeface="Arial" panose="020B0604020202020204" pitchFamily="34" charset="0"/>
                <a:cs typeface="Arial" panose="020B0604020202020204" pitchFamily="34" charset="0"/>
              </a:rPr>
              <a:t>Bangunan Gedung</a:t>
            </a:r>
          </a:p>
          <a:p>
            <a:pPr marL="71438" indent="-71438" defTabSz="685800">
              <a:buFont typeface="Arial" panose="020B0604020202020204" pitchFamily="34" charset="0"/>
              <a:buChar char="•"/>
            </a:pPr>
            <a:r>
              <a:rPr lang="en-US" sz="1050" b="1">
                <a:solidFill>
                  <a:prstClr val="black"/>
                </a:solidFill>
                <a:latin typeface="Arial" panose="020B0604020202020204" pitchFamily="34" charset="0"/>
                <a:cs typeface="Arial" panose="020B0604020202020204" pitchFamily="34" charset="0"/>
              </a:rPr>
              <a:t>Standar SLF Bangunan Gedung</a:t>
            </a:r>
            <a:endParaRPr lang="en-US" sz="1050" b="1" dirty="0">
              <a:solidFill>
                <a:prstClr val="black"/>
              </a:solidFill>
              <a:latin typeface="Arial" panose="020B0604020202020204" pitchFamily="34" charset="0"/>
              <a:cs typeface="Arial" panose="020B0604020202020204" pitchFamily="34" charset="0"/>
            </a:endParaRPr>
          </a:p>
        </p:txBody>
      </p:sp>
      <p:sp>
        <p:nvSpPr>
          <p:cNvPr id="26" name="Rounded Rectangle 25"/>
          <p:cNvSpPr/>
          <p:nvPr/>
        </p:nvSpPr>
        <p:spPr>
          <a:xfrm>
            <a:off x="3454189" y="3841525"/>
            <a:ext cx="1890000" cy="594000"/>
          </a:xfrm>
          <a:prstGeom prst="roundRect">
            <a:avLst/>
          </a:prstGeom>
          <a:solidFill>
            <a:srgbClr val="FFFF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a:solidFill>
                  <a:prstClr val="black"/>
                </a:solidFill>
                <a:latin typeface="Arial" panose="020B0604020202020204" pitchFamily="34" charset="0"/>
                <a:cs typeface="Arial" panose="020B0604020202020204" pitchFamily="34" charset="0"/>
              </a:rPr>
              <a:t>Pengawasan Standar oleh K/L/D atau Profesi (auditor)</a:t>
            </a:r>
          </a:p>
        </p:txBody>
      </p:sp>
      <p:sp>
        <p:nvSpPr>
          <p:cNvPr id="27" name="Striped Right Arrow 11">
            <a:extLst>
              <a:ext uri="{FF2B5EF4-FFF2-40B4-BE49-F238E27FC236}">
                <a16:creationId xmlns:a16="http://schemas.microsoft.com/office/drawing/2014/main" id="{4DD14967-7830-4C9E-AC86-3C1AAB2C20EF}"/>
              </a:ext>
            </a:extLst>
          </p:cNvPr>
          <p:cNvSpPr/>
          <p:nvPr/>
        </p:nvSpPr>
        <p:spPr>
          <a:xfrm rot="16200000">
            <a:off x="4409634" y="2330192"/>
            <a:ext cx="166222" cy="478327"/>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35" name="Striped Right Arrow 11">
            <a:extLst>
              <a:ext uri="{FF2B5EF4-FFF2-40B4-BE49-F238E27FC236}">
                <a16:creationId xmlns:a16="http://schemas.microsoft.com/office/drawing/2014/main" id="{4DD14967-7830-4C9E-AC86-3C1AAB2C20EF}"/>
              </a:ext>
            </a:extLst>
          </p:cNvPr>
          <p:cNvSpPr/>
          <p:nvPr/>
        </p:nvSpPr>
        <p:spPr>
          <a:xfrm rot="16200000">
            <a:off x="4409633" y="3529487"/>
            <a:ext cx="166222" cy="478327"/>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37" name="Rounded Rectangle 36"/>
          <p:cNvSpPr/>
          <p:nvPr/>
        </p:nvSpPr>
        <p:spPr>
          <a:xfrm>
            <a:off x="5630245" y="2673552"/>
            <a:ext cx="1566000" cy="1025686"/>
          </a:xfrm>
          <a:prstGeom prst="roundRect">
            <a:avLst/>
          </a:prstGeom>
          <a:solidFill>
            <a:srgbClr val="9ED51E"/>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a:solidFill>
                  <a:prstClr val="black"/>
                </a:solidFill>
                <a:latin typeface="Arial" panose="020B0604020202020204" pitchFamily="34" charset="0"/>
                <a:cs typeface="Arial" panose="020B0604020202020204" pitchFamily="34" charset="0"/>
              </a:rPr>
              <a:t>Berdasarkan Standar: </a:t>
            </a:r>
          </a:p>
          <a:p>
            <a:pPr marL="126203" indent="-126203" defTabSz="685800">
              <a:buFont typeface="Arial" panose="020B0604020202020204" pitchFamily="34" charset="0"/>
              <a:buChar char="•"/>
            </a:pPr>
            <a:r>
              <a:rPr lang="en-US" sz="1050" b="1">
                <a:solidFill>
                  <a:prstClr val="black"/>
                </a:solidFill>
                <a:latin typeface="Arial" panose="020B0604020202020204" pitchFamily="34" charset="0"/>
                <a:cs typeface="Arial" panose="020B0604020202020204" pitchFamily="34" charset="0"/>
              </a:rPr>
              <a:t>Izin Usaha Sektoral</a:t>
            </a:r>
            <a:endParaRPr lang="en-US" sz="1050" b="1" dirty="0">
              <a:solidFill>
                <a:prstClr val="black"/>
              </a:solidFill>
              <a:latin typeface="Arial" panose="020B0604020202020204" pitchFamily="34" charset="0"/>
              <a:cs typeface="Arial" panose="020B0604020202020204" pitchFamily="34" charset="0"/>
            </a:endParaRPr>
          </a:p>
        </p:txBody>
      </p:sp>
      <p:sp>
        <p:nvSpPr>
          <p:cNvPr id="38" name="Rounded Rectangle 37"/>
          <p:cNvSpPr/>
          <p:nvPr/>
        </p:nvSpPr>
        <p:spPr>
          <a:xfrm>
            <a:off x="5600770" y="3865460"/>
            <a:ext cx="1566000" cy="594000"/>
          </a:xfrm>
          <a:prstGeom prst="roundRect">
            <a:avLst/>
          </a:prstGeom>
          <a:solidFill>
            <a:srgbClr val="FFFF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a:solidFill>
                  <a:prstClr val="black"/>
                </a:solidFill>
                <a:latin typeface="Arial" panose="020B0604020202020204" pitchFamily="34" charset="0"/>
                <a:cs typeface="Arial" panose="020B0604020202020204" pitchFamily="34" charset="0"/>
              </a:rPr>
              <a:t>Pengawasan Standar oleh K/L/D atau Profesi (auditor)</a:t>
            </a:r>
          </a:p>
        </p:txBody>
      </p:sp>
      <p:sp>
        <p:nvSpPr>
          <p:cNvPr id="39" name="Striped Right Arrow 11">
            <a:extLst>
              <a:ext uri="{FF2B5EF4-FFF2-40B4-BE49-F238E27FC236}">
                <a16:creationId xmlns:a16="http://schemas.microsoft.com/office/drawing/2014/main" id="{4DD14967-7830-4C9E-AC86-3C1AAB2C20EF}"/>
              </a:ext>
            </a:extLst>
          </p:cNvPr>
          <p:cNvSpPr/>
          <p:nvPr/>
        </p:nvSpPr>
        <p:spPr>
          <a:xfrm rot="16200000">
            <a:off x="6250622" y="2330191"/>
            <a:ext cx="166222" cy="478327"/>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43" name="Striped Right Arrow 11">
            <a:extLst>
              <a:ext uri="{FF2B5EF4-FFF2-40B4-BE49-F238E27FC236}">
                <a16:creationId xmlns:a16="http://schemas.microsoft.com/office/drawing/2014/main" id="{4DD14967-7830-4C9E-AC86-3C1AAB2C20EF}"/>
              </a:ext>
            </a:extLst>
          </p:cNvPr>
          <p:cNvSpPr/>
          <p:nvPr/>
        </p:nvSpPr>
        <p:spPr>
          <a:xfrm rot="16200000">
            <a:off x="6250622" y="3529487"/>
            <a:ext cx="166222" cy="478327"/>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44" name="Striped Right Arrow 11">
            <a:extLst>
              <a:ext uri="{FF2B5EF4-FFF2-40B4-BE49-F238E27FC236}">
                <a16:creationId xmlns:a16="http://schemas.microsoft.com/office/drawing/2014/main" id="{4DD14967-7830-4C9E-AC86-3C1AAB2C20EF}"/>
              </a:ext>
            </a:extLst>
          </p:cNvPr>
          <p:cNvSpPr/>
          <p:nvPr/>
        </p:nvSpPr>
        <p:spPr>
          <a:xfrm rot="16200000">
            <a:off x="896129" y="2330191"/>
            <a:ext cx="166222" cy="478327"/>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45" name="Rounded Rectangle 44"/>
          <p:cNvSpPr/>
          <p:nvPr/>
        </p:nvSpPr>
        <p:spPr>
          <a:xfrm>
            <a:off x="7382305" y="2665020"/>
            <a:ext cx="1566000" cy="1025686"/>
          </a:xfrm>
          <a:prstGeom prst="roundRect">
            <a:avLst/>
          </a:prstGeom>
          <a:solidFill>
            <a:srgbClr val="9ED51E"/>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a:solidFill>
                  <a:prstClr val="black"/>
                </a:solidFill>
                <a:latin typeface="Arial" panose="020B0604020202020204" pitchFamily="34" charset="0"/>
                <a:cs typeface="Arial" panose="020B0604020202020204" pitchFamily="34" charset="0"/>
              </a:rPr>
              <a:t>Standar Masing-masing Kegiatan operasional</a:t>
            </a:r>
            <a:endParaRPr lang="en-US" sz="1050" b="1" dirty="0">
              <a:solidFill>
                <a:prstClr val="black"/>
              </a:solidFill>
              <a:latin typeface="Arial" panose="020B0604020202020204" pitchFamily="34" charset="0"/>
              <a:cs typeface="Arial" panose="020B0604020202020204" pitchFamily="34" charset="0"/>
            </a:endParaRPr>
          </a:p>
        </p:txBody>
      </p:sp>
      <p:sp>
        <p:nvSpPr>
          <p:cNvPr id="46" name="Rounded Rectangle 45"/>
          <p:cNvSpPr/>
          <p:nvPr/>
        </p:nvSpPr>
        <p:spPr>
          <a:xfrm>
            <a:off x="7352830" y="3856928"/>
            <a:ext cx="1566000" cy="594000"/>
          </a:xfrm>
          <a:prstGeom prst="roundRect">
            <a:avLst/>
          </a:prstGeom>
          <a:solidFill>
            <a:srgbClr val="FFFF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a:solidFill>
                  <a:prstClr val="black"/>
                </a:solidFill>
                <a:latin typeface="Arial" panose="020B0604020202020204" pitchFamily="34" charset="0"/>
                <a:cs typeface="Arial" panose="020B0604020202020204" pitchFamily="34" charset="0"/>
              </a:rPr>
              <a:t>Pengawasan Standar oleh K/L/D atau Profesi (auditor)</a:t>
            </a:r>
          </a:p>
        </p:txBody>
      </p:sp>
      <p:sp>
        <p:nvSpPr>
          <p:cNvPr id="47" name="Striped Right Arrow 11">
            <a:extLst>
              <a:ext uri="{FF2B5EF4-FFF2-40B4-BE49-F238E27FC236}">
                <a16:creationId xmlns:a16="http://schemas.microsoft.com/office/drawing/2014/main" id="{4DD14967-7830-4C9E-AC86-3C1AAB2C20EF}"/>
              </a:ext>
            </a:extLst>
          </p:cNvPr>
          <p:cNvSpPr/>
          <p:nvPr/>
        </p:nvSpPr>
        <p:spPr>
          <a:xfrm rot="16200000">
            <a:off x="8002682" y="2330191"/>
            <a:ext cx="166222" cy="478327"/>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48" name="Striped Right Arrow 11">
            <a:extLst>
              <a:ext uri="{FF2B5EF4-FFF2-40B4-BE49-F238E27FC236}">
                <a16:creationId xmlns:a16="http://schemas.microsoft.com/office/drawing/2014/main" id="{4DD14967-7830-4C9E-AC86-3C1AAB2C20EF}"/>
              </a:ext>
            </a:extLst>
          </p:cNvPr>
          <p:cNvSpPr/>
          <p:nvPr/>
        </p:nvSpPr>
        <p:spPr>
          <a:xfrm rot="16200000">
            <a:off x="8002682" y="3529487"/>
            <a:ext cx="166222" cy="478327"/>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33" name="Rounded Rectangle 6">
            <a:extLst>
              <a:ext uri="{FF2B5EF4-FFF2-40B4-BE49-F238E27FC236}">
                <a16:creationId xmlns:a16="http://schemas.microsoft.com/office/drawing/2014/main" id="{EE595DC8-CFBD-4AA7-B45D-FB20B880E00F}"/>
              </a:ext>
            </a:extLst>
          </p:cNvPr>
          <p:cNvSpPr/>
          <p:nvPr/>
        </p:nvSpPr>
        <p:spPr>
          <a:xfrm>
            <a:off x="1936753" y="761882"/>
            <a:ext cx="1350000" cy="54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r>
              <a:rPr lang="en-US" sz="1350" b="1">
                <a:solidFill>
                  <a:prstClr val="white"/>
                </a:solidFill>
                <a:latin typeface="Arial Narrow" panose="020B0606020202030204" pitchFamily="34" charset="0"/>
              </a:rPr>
              <a:t>Lokasi</a:t>
            </a:r>
          </a:p>
          <a:p>
            <a:pPr algn="ctr" defTabSz="685800"/>
            <a:r>
              <a:rPr lang="en-US" sz="1350" b="1">
                <a:solidFill>
                  <a:prstClr val="white"/>
                </a:solidFill>
                <a:latin typeface="Arial Narrow" panose="020B0606020202030204" pitchFamily="34" charset="0"/>
              </a:rPr>
              <a:t>(Tata Ruang)</a:t>
            </a:r>
            <a:endParaRPr lang="en-US" sz="1350" b="1" dirty="0">
              <a:solidFill>
                <a:prstClr val="white"/>
              </a:solidFill>
              <a:latin typeface="Arial Narrow" panose="020B0606020202030204" pitchFamily="34" charset="0"/>
            </a:endParaRPr>
          </a:p>
        </p:txBody>
      </p:sp>
      <p:sp>
        <p:nvSpPr>
          <p:cNvPr id="34" name="Rounded Rectangle 9">
            <a:extLst>
              <a:ext uri="{FF2B5EF4-FFF2-40B4-BE49-F238E27FC236}">
                <a16:creationId xmlns:a16="http://schemas.microsoft.com/office/drawing/2014/main" id="{0B5FD5D0-74EF-4983-B4D7-C1B5E69CC28D}"/>
              </a:ext>
            </a:extLst>
          </p:cNvPr>
          <p:cNvSpPr/>
          <p:nvPr/>
        </p:nvSpPr>
        <p:spPr>
          <a:xfrm>
            <a:off x="1936753" y="1401227"/>
            <a:ext cx="1350000" cy="1080000"/>
          </a:xfrm>
          <a:prstGeom prst="roundRect">
            <a:avLst/>
          </a:prstGeom>
          <a:solidFill>
            <a:schemeClr val="accent5">
              <a:lumMod val="50000"/>
            </a:schemeClr>
          </a:solidFill>
          <a:ln w="38100">
            <a:solidFill>
              <a:srgbClr val="20336B"/>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marL="73817" indent="-73817" defTabSz="685800">
              <a:buFont typeface="Arial" panose="020B0604020202020204" pitchFamily="34" charset="0"/>
              <a:buChar char="•"/>
            </a:pPr>
            <a:r>
              <a:rPr lang="en-US" sz="1050" b="1">
                <a:solidFill>
                  <a:prstClr val="white"/>
                </a:solidFill>
                <a:latin typeface="Arial" panose="020B0604020202020204" pitchFamily="34" charset="0"/>
                <a:cs typeface="Arial" panose="020B0604020202020204" pitchFamily="34" charset="0"/>
              </a:rPr>
              <a:t>Izin Lokasi/KRK</a:t>
            </a:r>
            <a:endParaRPr lang="id-ID" sz="1050" b="1" dirty="0">
              <a:solidFill>
                <a:prstClr val="white"/>
              </a:solidFill>
              <a:latin typeface="Arial" panose="020B0604020202020204" pitchFamily="34" charset="0"/>
              <a:cs typeface="Arial" panose="020B0604020202020204" pitchFamily="34" charset="0"/>
            </a:endParaRPr>
          </a:p>
        </p:txBody>
      </p:sp>
      <p:sp>
        <p:nvSpPr>
          <p:cNvPr id="51" name="Striped Right Arrow 11">
            <a:extLst>
              <a:ext uri="{FF2B5EF4-FFF2-40B4-BE49-F238E27FC236}">
                <a16:creationId xmlns:a16="http://schemas.microsoft.com/office/drawing/2014/main" id="{BD31E62D-9EA5-4842-BDC6-D686D2A77860}"/>
              </a:ext>
            </a:extLst>
          </p:cNvPr>
          <p:cNvSpPr/>
          <p:nvPr/>
        </p:nvSpPr>
        <p:spPr>
          <a:xfrm>
            <a:off x="7166771" y="817687"/>
            <a:ext cx="215535" cy="484196"/>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2" name="TextBox 1">
            <a:extLst>
              <a:ext uri="{FF2B5EF4-FFF2-40B4-BE49-F238E27FC236}">
                <a16:creationId xmlns:a16="http://schemas.microsoft.com/office/drawing/2014/main" id="{7D3B1800-FB09-4042-A51A-494B3F167F40}"/>
              </a:ext>
            </a:extLst>
          </p:cNvPr>
          <p:cNvSpPr txBox="1"/>
          <p:nvPr/>
        </p:nvSpPr>
        <p:spPr>
          <a:xfrm>
            <a:off x="169240" y="4674490"/>
            <a:ext cx="2436800" cy="300082"/>
          </a:xfrm>
          <a:prstGeom prst="rect">
            <a:avLst/>
          </a:prstGeom>
          <a:noFill/>
        </p:spPr>
        <p:txBody>
          <a:bodyPr wrap="square" rtlCol="0">
            <a:spAutoFit/>
          </a:bodyPr>
          <a:lstStyle/>
          <a:p>
            <a:r>
              <a:rPr lang="en-US" sz="1350" dirty="0"/>
              <a:t>*</a:t>
            </a:r>
            <a:r>
              <a:rPr lang="en-US" sz="1350" dirty="0" err="1"/>
              <a:t>sesuai</a:t>
            </a:r>
            <a:r>
              <a:rPr lang="en-US" sz="1350" dirty="0"/>
              <a:t> </a:t>
            </a:r>
            <a:r>
              <a:rPr lang="en-US" sz="1350" dirty="0" err="1"/>
              <a:t>kebutuhan</a:t>
            </a:r>
            <a:r>
              <a:rPr lang="en-US" sz="1350" dirty="0"/>
              <a:t> investor</a:t>
            </a:r>
          </a:p>
        </p:txBody>
      </p:sp>
    </p:spTree>
    <p:extLst>
      <p:ext uri="{BB962C8B-B14F-4D97-AF65-F5344CB8AC3E}">
        <p14:creationId xmlns:p14="http://schemas.microsoft.com/office/powerpoint/2010/main" val="805998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txBox="1">
            <a:spLocks/>
          </p:cNvSpPr>
          <p:nvPr/>
        </p:nvSpPr>
        <p:spPr>
          <a:xfrm>
            <a:off x="74620" y="180469"/>
            <a:ext cx="8612180" cy="286289"/>
          </a:xfrm>
          <a:prstGeom prst="rect">
            <a:avLst/>
          </a:prstGeom>
          <a:noFill/>
          <a:ln w="9525">
            <a:noFill/>
            <a:miter lim="800000"/>
            <a:headEnd/>
            <a:tailEnd/>
          </a:ln>
        </p:spPr>
        <p:txBody>
          <a:bodyPr vert="horz" wrap="square" lIns="68570" tIns="34289" rIns="68570" bIns="34289" numCol="1" anchor="ctr" anchorCtr="0" compatLnSpc="1">
            <a:prstTxWarp prst="textNoShape">
              <a:avLst/>
            </a:prstTxWarp>
          </a:bodyPr>
          <a:lstStyle>
            <a:lvl1pPr eaLnBrk="1" hangingPunct="1">
              <a:lnSpc>
                <a:spcPct val="90000"/>
              </a:lnSpc>
              <a:defRPr sz="2800" b="1">
                <a:solidFill>
                  <a:schemeClr val="bg1"/>
                </a:solidFill>
                <a:latin typeface="Arial" pitchFamily="34" charset="0"/>
                <a:ea typeface="+mj-ea"/>
              </a:defRPr>
            </a:lvl1pPr>
            <a:lvl2pPr eaLnBrk="0" hangingPunct="0">
              <a:lnSpc>
                <a:spcPct val="90000"/>
              </a:lnSpc>
              <a:defRPr sz="2800">
                <a:solidFill>
                  <a:schemeClr val="bg1"/>
                </a:solidFill>
                <a:latin typeface="Nueva Std"/>
              </a:defRPr>
            </a:lvl2pPr>
            <a:lvl3pPr eaLnBrk="0" hangingPunct="0">
              <a:lnSpc>
                <a:spcPct val="90000"/>
              </a:lnSpc>
              <a:defRPr sz="2800">
                <a:solidFill>
                  <a:schemeClr val="bg1"/>
                </a:solidFill>
                <a:latin typeface="Nueva Std"/>
              </a:defRPr>
            </a:lvl3pPr>
            <a:lvl4pPr eaLnBrk="0" hangingPunct="0">
              <a:lnSpc>
                <a:spcPct val="90000"/>
              </a:lnSpc>
              <a:defRPr sz="2800">
                <a:solidFill>
                  <a:schemeClr val="bg1"/>
                </a:solidFill>
                <a:latin typeface="Nueva Std"/>
              </a:defRPr>
            </a:lvl4pPr>
            <a:lvl5pPr eaLnBrk="0" hangingPunct="0">
              <a:lnSpc>
                <a:spcPct val="90000"/>
              </a:lnSpc>
              <a:defRPr sz="2800">
                <a:solidFill>
                  <a:schemeClr val="bg1"/>
                </a:solidFill>
                <a:latin typeface="Nueva Std"/>
              </a:defRPr>
            </a:lvl5pPr>
            <a:lvl6pPr marL="457200" defTabSz="912813" fontAlgn="base">
              <a:lnSpc>
                <a:spcPct val="90000"/>
              </a:lnSpc>
              <a:spcBef>
                <a:spcPct val="0"/>
              </a:spcBef>
              <a:spcAft>
                <a:spcPct val="0"/>
              </a:spcAft>
              <a:defRPr sz="2800">
                <a:solidFill>
                  <a:schemeClr val="bg1"/>
                </a:solidFill>
                <a:latin typeface="Nueva Std"/>
              </a:defRPr>
            </a:lvl6pPr>
            <a:lvl7pPr marL="914400" defTabSz="912813" fontAlgn="base">
              <a:lnSpc>
                <a:spcPct val="90000"/>
              </a:lnSpc>
              <a:spcBef>
                <a:spcPct val="0"/>
              </a:spcBef>
              <a:spcAft>
                <a:spcPct val="0"/>
              </a:spcAft>
              <a:defRPr sz="2800">
                <a:solidFill>
                  <a:schemeClr val="bg1"/>
                </a:solidFill>
                <a:latin typeface="Nueva Std"/>
              </a:defRPr>
            </a:lvl7pPr>
            <a:lvl8pPr marL="1371600" defTabSz="912813" fontAlgn="base">
              <a:lnSpc>
                <a:spcPct val="90000"/>
              </a:lnSpc>
              <a:spcBef>
                <a:spcPct val="0"/>
              </a:spcBef>
              <a:spcAft>
                <a:spcPct val="0"/>
              </a:spcAft>
              <a:defRPr sz="2800">
                <a:solidFill>
                  <a:schemeClr val="bg1"/>
                </a:solidFill>
                <a:latin typeface="Nueva Std"/>
              </a:defRPr>
            </a:lvl8pPr>
            <a:lvl9pPr marL="1828800" defTabSz="912813" fontAlgn="base">
              <a:lnSpc>
                <a:spcPct val="90000"/>
              </a:lnSpc>
              <a:spcBef>
                <a:spcPct val="0"/>
              </a:spcBef>
              <a:spcAft>
                <a:spcPct val="0"/>
              </a:spcAft>
              <a:defRPr sz="2800">
                <a:solidFill>
                  <a:schemeClr val="bg1"/>
                </a:solidFill>
                <a:latin typeface="Nueva Std"/>
              </a:defRPr>
            </a:lvl9pPr>
          </a:lstStyle>
          <a:p>
            <a:pPr defTabSz="685800"/>
            <a:r>
              <a:rPr lang="en-US" sz="1800" dirty="0" smtClean="0">
                <a:solidFill>
                  <a:prstClr val="white"/>
                </a:solidFill>
              </a:rPr>
              <a:t>MODEL </a:t>
            </a:r>
            <a:r>
              <a:rPr lang="id-ID" sz="1800" dirty="0" smtClean="0">
                <a:solidFill>
                  <a:prstClr val="white"/>
                </a:solidFill>
              </a:rPr>
              <a:t>SIMULASI </a:t>
            </a:r>
            <a:r>
              <a:rPr lang="id-ID" sz="1800" dirty="0">
                <a:solidFill>
                  <a:prstClr val="white"/>
                </a:solidFill>
              </a:rPr>
              <a:t>PERIZINA</a:t>
            </a:r>
            <a:r>
              <a:rPr lang="en-US" sz="1800" dirty="0">
                <a:solidFill>
                  <a:prstClr val="white"/>
                </a:solidFill>
              </a:rPr>
              <a:t>N</a:t>
            </a:r>
            <a:r>
              <a:rPr lang="id-ID" sz="1800" dirty="0">
                <a:solidFill>
                  <a:prstClr val="white"/>
                </a:solidFill>
              </a:rPr>
              <a:t> DALAM KAWASAN</a:t>
            </a:r>
            <a:r>
              <a:rPr lang="en-US" sz="1800" dirty="0">
                <a:solidFill>
                  <a:prstClr val="white"/>
                </a:solidFill>
              </a:rPr>
              <a:t> (KEK, FTZ, KI, KSPN)</a:t>
            </a:r>
          </a:p>
        </p:txBody>
      </p:sp>
      <p:sp>
        <p:nvSpPr>
          <p:cNvPr id="7" name="Rounded Rectangle 6"/>
          <p:cNvSpPr/>
          <p:nvPr/>
        </p:nvSpPr>
        <p:spPr>
          <a:xfrm>
            <a:off x="169240" y="761882"/>
            <a:ext cx="2430000" cy="54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r>
              <a:rPr lang="en-US" sz="1350" b="1" dirty="0" err="1">
                <a:solidFill>
                  <a:prstClr val="white"/>
                </a:solidFill>
                <a:latin typeface="Arial Narrow" panose="020B0606020202030204" pitchFamily="34" charset="0"/>
              </a:rPr>
              <a:t>Pendaftaran</a:t>
            </a:r>
            <a:r>
              <a:rPr lang="en-US" sz="1350" b="1" dirty="0">
                <a:solidFill>
                  <a:prstClr val="white"/>
                </a:solidFill>
                <a:latin typeface="Arial Narrow" panose="020B0606020202030204" pitchFamily="34" charset="0"/>
              </a:rPr>
              <a:t> </a:t>
            </a:r>
            <a:r>
              <a:rPr lang="en-US" sz="1350" b="1" dirty="0" err="1">
                <a:solidFill>
                  <a:prstClr val="white"/>
                </a:solidFill>
                <a:latin typeface="Arial Narrow" panose="020B0606020202030204" pitchFamily="34" charset="0"/>
              </a:rPr>
              <a:t>dan</a:t>
            </a:r>
            <a:r>
              <a:rPr lang="id-ID" sz="1350" b="1" dirty="0">
                <a:solidFill>
                  <a:prstClr val="white"/>
                </a:solidFill>
                <a:latin typeface="Arial Narrow" panose="020B0606020202030204" pitchFamily="34" charset="0"/>
              </a:rPr>
              <a:t> Perizinan Dasar</a:t>
            </a:r>
            <a:endParaRPr lang="en-US" sz="1350" b="1" dirty="0">
              <a:solidFill>
                <a:prstClr val="white"/>
              </a:solidFill>
              <a:latin typeface="Arial Narrow" panose="020B0606020202030204" pitchFamily="34" charset="0"/>
            </a:endParaRPr>
          </a:p>
        </p:txBody>
      </p:sp>
      <p:sp>
        <p:nvSpPr>
          <p:cNvPr id="10" name="Rounded Rectangle 9"/>
          <p:cNvSpPr/>
          <p:nvPr/>
        </p:nvSpPr>
        <p:spPr>
          <a:xfrm>
            <a:off x="169240" y="1401227"/>
            <a:ext cx="2430000" cy="1080000"/>
          </a:xfrm>
          <a:prstGeom prst="roundRect">
            <a:avLst/>
          </a:prstGeom>
          <a:solidFill>
            <a:schemeClr val="accent5">
              <a:lumMod val="50000"/>
            </a:schemeClr>
          </a:solidFill>
          <a:ln w="38100">
            <a:solidFill>
              <a:srgbClr val="20336B"/>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marL="73817" indent="-73817" defTabSz="685800">
              <a:buFont typeface="Arial" panose="020B0604020202020204" pitchFamily="34" charset="0"/>
              <a:buChar char="•"/>
            </a:pPr>
            <a:r>
              <a:rPr lang="en-US" sz="1050" b="1">
                <a:solidFill>
                  <a:prstClr val="white"/>
                </a:solidFill>
                <a:latin typeface="Arial" panose="020B0604020202020204" pitchFamily="34" charset="0"/>
                <a:cs typeface="Arial" panose="020B0604020202020204" pitchFamily="34" charset="0"/>
              </a:rPr>
              <a:t>Akta Pendirian dan SK Pengesahan</a:t>
            </a:r>
          </a:p>
          <a:p>
            <a:pPr marL="73817" indent="-73817" defTabSz="685800">
              <a:buFont typeface="Arial" panose="020B0604020202020204" pitchFamily="34" charset="0"/>
              <a:buChar char="•"/>
            </a:pPr>
            <a:r>
              <a:rPr lang="en-US" sz="1050" b="1" i="1">
                <a:solidFill>
                  <a:prstClr val="white"/>
                </a:solidFill>
                <a:latin typeface="Arial" panose="020B0604020202020204" pitchFamily="34" charset="0"/>
                <a:cs typeface="Arial" panose="020B0604020202020204" pitchFamily="34" charset="0"/>
              </a:rPr>
              <a:t>Single Identity Number</a:t>
            </a:r>
          </a:p>
          <a:p>
            <a:pPr marL="73817" indent="-73817" defTabSz="685800">
              <a:buFont typeface="Arial" panose="020B0604020202020204" pitchFamily="34" charset="0"/>
              <a:buChar char="•"/>
            </a:pPr>
            <a:r>
              <a:rPr lang="en-US" sz="1050" b="1">
                <a:solidFill>
                  <a:prstClr val="white"/>
                </a:solidFill>
                <a:latin typeface="Arial" panose="020B0604020202020204" pitchFamily="34" charset="0"/>
                <a:cs typeface="Arial" panose="020B0604020202020204" pitchFamily="34" charset="0"/>
              </a:rPr>
              <a:t>NPWP</a:t>
            </a:r>
            <a:endParaRPr lang="en-US" sz="1050" b="1" dirty="0">
              <a:solidFill>
                <a:prstClr val="white"/>
              </a:solidFill>
              <a:latin typeface="Arial" panose="020B0604020202020204" pitchFamily="34" charset="0"/>
              <a:cs typeface="Arial" panose="020B0604020202020204" pitchFamily="34" charset="0"/>
            </a:endParaRPr>
          </a:p>
        </p:txBody>
      </p:sp>
      <p:sp>
        <p:nvSpPr>
          <p:cNvPr id="19" name="Rounded Rectangle 6">
            <a:extLst>
              <a:ext uri="{FF2B5EF4-FFF2-40B4-BE49-F238E27FC236}">
                <a16:creationId xmlns:a16="http://schemas.microsoft.com/office/drawing/2014/main" id="{8CE007C6-9C01-4D7F-A18B-F93B63E36549}"/>
              </a:ext>
            </a:extLst>
          </p:cNvPr>
          <p:cNvSpPr/>
          <p:nvPr/>
        </p:nvSpPr>
        <p:spPr>
          <a:xfrm>
            <a:off x="3345212" y="761882"/>
            <a:ext cx="2430000" cy="54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sz="1350" b="1" dirty="0">
              <a:solidFill>
                <a:prstClr val="white"/>
              </a:solidFill>
              <a:latin typeface="Arial Narrow" panose="020B0606020202030204" pitchFamily="34" charset="0"/>
            </a:endParaRPr>
          </a:p>
          <a:p>
            <a:pPr algn="ctr" defTabSz="685800"/>
            <a:r>
              <a:rPr lang="en-US" sz="1350" b="1">
                <a:solidFill>
                  <a:prstClr val="white"/>
                </a:solidFill>
                <a:latin typeface="Arial Narrow" panose="020B0606020202030204" pitchFamily="34" charset="0"/>
              </a:rPr>
              <a:t>Lingkungan</a:t>
            </a:r>
            <a:r>
              <a:rPr lang="en-GB" sz="1350" b="1">
                <a:solidFill>
                  <a:prstClr val="white"/>
                </a:solidFill>
                <a:latin typeface="Arial Narrow" panose="020B0606020202030204" pitchFamily="34" charset="0"/>
              </a:rPr>
              <a:t>, </a:t>
            </a:r>
            <a:r>
              <a:rPr lang="en-US" sz="1350" b="1">
                <a:solidFill>
                  <a:prstClr val="white"/>
                </a:solidFill>
                <a:latin typeface="Arial Narrow" panose="020B0606020202030204" pitchFamily="34" charset="0"/>
              </a:rPr>
              <a:t>B</a:t>
            </a:r>
            <a:r>
              <a:rPr lang="id-ID" sz="1350" b="1">
                <a:solidFill>
                  <a:prstClr val="white"/>
                </a:solidFill>
                <a:latin typeface="Arial Narrow" panose="020B0606020202030204" pitchFamily="34" charset="0"/>
              </a:rPr>
              <a:t>angunan</a:t>
            </a:r>
            <a:r>
              <a:rPr lang="en-GB" sz="1350" b="1">
                <a:solidFill>
                  <a:prstClr val="white"/>
                </a:solidFill>
                <a:latin typeface="Arial Narrow" panose="020B0606020202030204" pitchFamily="34" charset="0"/>
              </a:rPr>
              <a:t>,&amp; Usaha (Standar)</a:t>
            </a:r>
            <a:endParaRPr lang="en-US" sz="1350" b="1" dirty="0">
              <a:solidFill>
                <a:prstClr val="white"/>
              </a:solidFill>
              <a:latin typeface="Arial Narrow" panose="020B0606020202030204" pitchFamily="34" charset="0"/>
            </a:endParaRPr>
          </a:p>
          <a:p>
            <a:pPr algn="ctr" defTabSz="685800"/>
            <a:endParaRPr lang="en-US" sz="1350" b="1" dirty="0">
              <a:solidFill>
                <a:prstClr val="white"/>
              </a:solidFill>
              <a:latin typeface="Arial Narrow" panose="020B0606020202030204" pitchFamily="34" charset="0"/>
            </a:endParaRPr>
          </a:p>
        </p:txBody>
      </p:sp>
      <p:sp>
        <p:nvSpPr>
          <p:cNvPr id="21" name="Rounded Rectangle 9">
            <a:extLst>
              <a:ext uri="{FF2B5EF4-FFF2-40B4-BE49-F238E27FC236}">
                <a16:creationId xmlns:a16="http://schemas.microsoft.com/office/drawing/2014/main" id="{6738168E-3834-49AA-868A-808D3F9C7831}"/>
              </a:ext>
            </a:extLst>
          </p:cNvPr>
          <p:cNvSpPr/>
          <p:nvPr/>
        </p:nvSpPr>
        <p:spPr>
          <a:xfrm>
            <a:off x="3360832" y="1401227"/>
            <a:ext cx="2430000" cy="1080000"/>
          </a:xfrm>
          <a:prstGeom prst="roundRect">
            <a:avLst/>
          </a:prstGeom>
          <a:solidFill>
            <a:schemeClr val="accent5">
              <a:lumMod val="50000"/>
            </a:schemeClr>
          </a:solidFill>
          <a:ln w="38100">
            <a:solidFill>
              <a:srgbClr val="20336B"/>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i="1">
                <a:solidFill>
                  <a:prstClr val="white"/>
                </a:solidFill>
                <a:latin typeface="Arial" panose="020B0604020202020204" pitchFamily="34" charset="0"/>
                <a:cs typeface="Arial" panose="020B0604020202020204" pitchFamily="34" charset="0"/>
              </a:rPr>
              <a:t>Checklist:</a:t>
            </a:r>
          </a:p>
          <a:p>
            <a:pPr marL="171446" indent="-171446" defTabSz="685800">
              <a:buFont typeface="Arial" panose="020B0604020202020204" pitchFamily="34" charset="0"/>
              <a:buChar char="•"/>
            </a:pPr>
            <a:r>
              <a:rPr lang="en-US" sz="1050" b="1">
                <a:solidFill>
                  <a:prstClr val="white"/>
                </a:solidFill>
                <a:latin typeface="Arial" panose="020B0604020202020204" pitchFamily="34" charset="0"/>
                <a:cs typeface="Arial" panose="020B0604020202020204" pitchFamily="34" charset="0"/>
              </a:rPr>
              <a:t>Perizinan Lingkungan (UKL-UPL)</a:t>
            </a:r>
          </a:p>
          <a:p>
            <a:pPr marL="171446" indent="-171446" defTabSz="685800">
              <a:buFont typeface="Arial" panose="020B0604020202020204" pitchFamily="34" charset="0"/>
              <a:buChar char="•"/>
            </a:pPr>
            <a:r>
              <a:rPr lang="en-US" sz="1050" b="1">
                <a:solidFill>
                  <a:prstClr val="white"/>
                </a:solidFill>
                <a:latin typeface="Arial" panose="020B0604020202020204" pitchFamily="34" charset="0"/>
                <a:cs typeface="Arial" panose="020B0604020202020204" pitchFamily="34" charset="0"/>
              </a:rPr>
              <a:t>Perizinan Mendirikan Bangunan</a:t>
            </a:r>
          </a:p>
          <a:p>
            <a:pPr marL="171446" indent="-171446" defTabSz="685800">
              <a:buFont typeface="Arial" panose="020B0604020202020204" pitchFamily="34" charset="0"/>
              <a:buChar char="•"/>
            </a:pPr>
            <a:r>
              <a:rPr lang="en-GB" sz="1050" b="1">
                <a:solidFill>
                  <a:prstClr val="white"/>
                </a:solidFill>
                <a:latin typeface="Arial" panose="020B0604020202020204" pitchFamily="34" charset="0"/>
                <a:cs typeface="Arial" panose="020B0604020202020204" pitchFamily="34" charset="0"/>
              </a:rPr>
              <a:t>Perizinan </a:t>
            </a:r>
            <a:r>
              <a:rPr lang="id-ID" sz="1050" b="1">
                <a:solidFill>
                  <a:prstClr val="white"/>
                </a:solidFill>
                <a:latin typeface="Arial" panose="020B0604020202020204" pitchFamily="34" charset="0"/>
                <a:cs typeface="Arial" panose="020B0604020202020204" pitchFamily="34" charset="0"/>
              </a:rPr>
              <a:t>SLF</a:t>
            </a:r>
            <a:r>
              <a:rPr lang="en-GB" sz="1050" b="1">
                <a:solidFill>
                  <a:prstClr val="white"/>
                </a:solidFill>
                <a:latin typeface="Arial" panose="020B0604020202020204" pitchFamily="34" charset="0"/>
                <a:cs typeface="Arial" panose="020B0604020202020204" pitchFamily="34" charset="0"/>
              </a:rPr>
              <a:t> Bangunan</a:t>
            </a:r>
          </a:p>
          <a:p>
            <a:pPr marL="171446" indent="-171446" defTabSz="685800">
              <a:buFont typeface="Arial" panose="020B0604020202020204" pitchFamily="34" charset="0"/>
              <a:buChar char="•"/>
            </a:pPr>
            <a:r>
              <a:rPr lang="en-GB" sz="1050" b="1">
                <a:solidFill>
                  <a:prstClr val="white"/>
                </a:solidFill>
                <a:latin typeface="Arial" panose="020B0604020202020204" pitchFamily="34" charset="0"/>
                <a:cs typeface="Arial" panose="020B0604020202020204" pitchFamily="34" charset="0"/>
              </a:rPr>
              <a:t>Izin Usaha Sektoral</a:t>
            </a:r>
            <a:endParaRPr lang="id-ID" sz="1050" b="1" dirty="0">
              <a:solidFill>
                <a:prstClr val="white"/>
              </a:solidFill>
              <a:latin typeface="Arial" panose="020B0604020202020204" pitchFamily="34" charset="0"/>
              <a:cs typeface="Arial" panose="020B0604020202020204" pitchFamily="34" charset="0"/>
            </a:endParaRPr>
          </a:p>
        </p:txBody>
      </p:sp>
      <p:sp>
        <p:nvSpPr>
          <p:cNvPr id="22" name="Striped Right Arrow 11">
            <a:extLst>
              <a:ext uri="{FF2B5EF4-FFF2-40B4-BE49-F238E27FC236}">
                <a16:creationId xmlns:a16="http://schemas.microsoft.com/office/drawing/2014/main" id="{4DD14967-7830-4C9E-AC86-3C1AAB2C20EF}"/>
              </a:ext>
            </a:extLst>
          </p:cNvPr>
          <p:cNvSpPr/>
          <p:nvPr/>
        </p:nvSpPr>
        <p:spPr>
          <a:xfrm>
            <a:off x="2747666" y="761882"/>
            <a:ext cx="404966" cy="478325"/>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28" name="Striped Right Arrow 11">
            <a:extLst>
              <a:ext uri="{FF2B5EF4-FFF2-40B4-BE49-F238E27FC236}">
                <a16:creationId xmlns:a16="http://schemas.microsoft.com/office/drawing/2014/main" id="{BD31E62D-9EA5-4842-BDC6-D686D2A77860}"/>
              </a:ext>
            </a:extLst>
          </p:cNvPr>
          <p:cNvSpPr/>
          <p:nvPr/>
        </p:nvSpPr>
        <p:spPr>
          <a:xfrm>
            <a:off x="5947762" y="761883"/>
            <a:ext cx="281057" cy="478325"/>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29" name="Rounded Rectangle 6">
            <a:extLst>
              <a:ext uri="{FF2B5EF4-FFF2-40B4-BE49-F238E27FC236}">
                <a16:creationId xmlns:a16="http://schemas.microsoft.com/office/drawing/2014/main" id="{3BD2FF8F-6D9C-4DEA-B1A6-ED7A8B2D58A4}"/>
              </a:ext>
            </a:extLst>
          </p:cNvPr>
          <p:cNvSpPr/>
          <p:nvPr/>
        </p:nvSpPr>
        <p:spPr>
          <a:xfrm>
            <a:off x="6458138" y="761882"/>
            <a:ext cx="2430000" cy="54000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r>
              <a:rPr lang="en-US" sz="1350" b="1">
                <a:solidFill>
                  <a:prstClr val="white"/>
                </a:solidFill>
                <a:latin typeface="Arial Narrow" panose="020B0606020202030204" pitchFamily="34" charset="0"/>
              </a:rPr>
              <a:t>Operasional (Standar)</a:t>
            </a:r>
            <a:endParaRPr lang="en-US" sz="1350" b="1" dirty="0">
              <a:solidFill>
                <a:prstClr val="white"/>
              </a:solidFill>
              <a:latin typeface="Arial Narrow" panose="020B0606020202030204" pitchFamily="34" charset="0"/>
            </a:endParaRPr>
          </a:p>
        </p:txBody>
      </p:sp>
      <p:sp>
        <p:nvSpPr>
          <p:cNvPr id="30" name="Rounded Rectangle 9">
            <a:extLst>
              <a:ext uri="{FF2B5EF4-FFF2-40B4-BE49-F238E27FC236}">
                <a16:creationId xmlns:a16="http://schemas.microsoft.com/office/drawing/2014/main" id="{836BA6D4-FBF3-475D-AF0A-345EC8BABCDF}"/>
              </a:ext>
            </a:extLst>
          </p:cNvPr>
          <p:cNvSpPr/>
          <p:nvPr/>
        </p:nvSpPr>
        <p:spPr>
          <a:xfrm>
            <a:off x="6448548" y="1401227"/>
            <a:ext cx="2430000" cy="1080000"/>
          </a:xfrm>
          <a:prstGeom prst="roundRect">
            <a:avLst/>
          </a:prstGeom>
          <a:solidFill>
            <a:schemeClr val="accent5">
              <a:lumMod val="50000"/>
            </a:schemeClr>
          </a:solidFill>
          <a:ln w="38100">
            <a:solidFill>
              <a:srgbClr val="20336B"/>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i="1">
                <a:solidFill>
                  <a:prstClr val="white"/>
                </a:solidFill>
                <a:latin typeface="Arial" panose="020B0604020202020204" pitchFamily="34" charset="0"/>
                <a:cs typeface="Arial" panose="020B0604020202020204" pitchFamily="34" charset="0"/>
              </a:rPr>
              <a:t>Checklist:</a:t>
            </a:r>
            <a:endParaRPr lang="en-US" sz="1050" b="1">
              <a:solidFill>
                <a:prstClr val="white"/>
              </a:solidFill>
              <a:latin typeface="Arial" panose="020B0604020202020204" pitchFamily="34" charset="0"/>
              <a:cs typeface="Arial" panose="020B0604020202020204" pitchFamily="34" charset="0"/>
            </a:endParaRPr>
          </a:p>
          <a:p>
            <a:pPr marL="73817" indent="-73817" defTabSz="685800">
              <a:buFont typeface="Arial" panose="020B0604020202020204" pitchFamily="34" charset="0"/>
              <a:buChar char="•"/>
            </a:pPr>
            <a:r>
              <a:rPr lang="en-US" sz="1050" b="1">
                <a:solidFill>
                  <a:prstClr val="white"/>
                </a:solidFill>
                <a:latin typeface="Arial" panose="020B0604020202020204" pitchFamily="34" charset="0"/>
                <a:cs typeface="Arial" panose="020B0604020202020204" pitchFamily="34" charset="0"/>
              </a:rPr>
              <a:t>SNI</a:t>
            </a:r>
          </a:p>
          <a:p>
            <a:pPr marL="73817" indent="-73817" defTabSz="685800">
              <a:buFont typeface="Arial" panose="020B0604020202020204" pitchFamily="34" charset="0"/>
              <a:buChar char="•"/>
            </a:pPr>
            <a:r>
              <a:rPr lang="en-US" sz="1050" b="1">
                <a:solidFill>
                  <a:prstClr val="white"/>
                </a:solidFill>
                <a:latin typeface="Arial" panose="020B0604020202020204" pitchFamily="34" charset="0"/>
                <a:cs typeface="Arial" panose="020B0604020202020204" pitchFamily="34" charset="0"/>
              </a:rPr>
              <a:t>BPOM</a:t>
            </a:r>
          </a:p>
          <a:p>
            <a:pPr marL="73817" indent="-73817" defTabSz="685800">
              <a:buFont typeface="Arial" panose="020B0604020202020204" pitchFamily="34" charset="0"/>
              <a:buChar char="•"/>
            </a:pPr>
            <a:r>
              <a:rPr lang="en-US" sz="1050" b="1">
                <a:solidFill>
                  <a:prstClr val="white"/>
                </a:solidFill>
                <a:latin typeface="Arial" panose="020B0604020202020204" pitchFamily="34" charset="0"/>
                <a:cs typeface="Arial" panose="020B0604020202020204" pitchFamily="34" charset="0"/>
              </a:rPr>
              <a:t>Tata Niaga</a:t>
            </a:r>
            <a:endParaRPr lang="en-US" sz="1050" b="1" dirty="0">
              <a:solidFill>
                <a:prstClr val="white"/>
              </a:solidFill>
              <a:latin typeface="Arial" panose="020B0604020202020204" pitchFamily="34" charset="0"/>
              <a:cs typeface="Arial" panose="020B0604020202020204" pitchFamily="34" charset="0"/>
            </a:endParaRPr>
          </a:p>
        </p:txBody>
      </p:sp>
      <p:sp>
        <p:nvSpPr>
          <p:cNvPr id="32" name="Slide Number Placeholder 3"/>
          <p:cNvSpPr>
            <a:spLocks noGrp="1"/>
          </p:cNvSpPr>
          <p:nvPr>
            <p:ph type="sldNum" sz="quarter" idx="12"/>
          </p:nvPr>
        </p:nvSpPr>
        <p:spPr bwMode="auto">
          <a:xfrm>
            <a:off x="8560594" y="375047"/>
            <a:ext cx="354806" cy="4000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1400">
                <a:solidFill>
                  <a:schemeClr val="tx1"/>
                </a:solidFill>
                <a:latin typeface="Calibri" pitchFamily="34" charset="0"/>
              </a:defRPr>
            </a:lvl1pPr>
            <a:lvl2pPr marL="557199" indent="-214308">
              <a:defRPr sz="1400">
                <a:solidFill>
                  <a:schemeClr val="tx1"/>
                </a:solidFill>
                <a:latin typeface="Calibri" pitchFamily="34" charset="0"/>
              </a:defRPr>
            </a:lvl2pPr>
            <a:lvl3pPr marL="857228" indent="-171446">
              <a:defRPr sz="1400">
                <a:solidFill>
                  <a:schemeClr val="tx1"/>
                </a:solidFill>
                <a:latin typeface="Calibri" pitchFamily="34" charset="0"/>
              </a:defRPr>
            </a:lvl3pPr>
            <a:lvl4pPr marL="1200120" indent="-171446">
              <a:defRPr sz="1400">
                <a:solidFill>
                  <a:schemeClr val="tx1"/>
                </a:solidFill>
                <a:latin typeface="Calibri" pitchFamily="34" charset="0"/>
              </a:defRPr>
            </a:lvl4pPr>
            <a:lvl5pPr marL="1543012" indent="-171446">
              <a:defRPr sz="1400">
                <a:solidFill>
                  <a:schemeClr val="tx1"/>
                </a:solidFill>
                <a:latin typeface="Calibri" pitchFamily="34" charset="0"/>
              </a:defRPr>
            </a:lvl5pPr>
            <a:lvl6pPr marL="1885903" indent="-171446" defTabSz="684593" fontAlgn="base">
              <a:spcBef>
                <a:spcPct val="0"/>
              </a:spcBef>
              <a:spcAft>
                <a:spcPct val="0"/>
              </a:spcAft>
              <a:defRPr sz="1400">
                <a:solidFill>
                  <a:schemeClr val="tx1"/>
                </a:solidFill>
                <a:latin typeface="Calibri" pitchFamily="34" charset="0"/>
              </a:defRPr>
            </a:lvl6pPr>
            <a:lvl7pPr marL="2228795" indent="-171446" defTabSz="684593" fontAlgn="base">
              <a:spcBef>
                <a:spcPct val="0"/>
              </a:spcBef>
              <a:spcAft>
                <a:spcPct val="0"/>
              </a:spcAft>
              <a:defRPr sz="1400">
                <a:solidFill>
                  <a:schemeClr val="tx1"/>
                </a:solidFill>
                <a:latin typeface="Calibri" pitchFamily="34" charset="0"/>
              </a:defRPr>
            </a:lvl7pPr>
            <a:lvl8pPr marL="2571686" indent="-171446" defTabSz="684593" fontAlgn="base">
              <a:spcBef>
                <a:spcPct val="0"/>
              </a:spcBef>
              <a:spcAft>
                <a:spcPct val="0"/>
              </a:spcAft>
              <a:defRPr sz="1400">
                <a:solidFill>
                  <a:schemeClr val="tx1"/>
                </a:solidFill>
                <a:latin typeface="Calibri" pitchFamily="34" charset="0"/>
              </a:defRPr>
            </a:lvl8pPr>
            <a:lvl9pPr marL="2914577" indent="-171446" defTabSz="684593" fontAlgn="base">
              <a:spcBef>
                <a:spcPct val="0"/>
              </a:spcBef>
              <a:spcAft>
                <a:spcPct val="0"/>
              </a:spcAft>
              <a:defRPr sz="1400">
                <a:solidFill>
                  <a:schemeClr val="tx1"/>
                </a:solidFill>
                <a:latin typeface="Calibri" pitchFamily="34" charset="0"/>
              </a:defRPr>
            </a:lvl9pPr>
          </a:lstStyle>
          <a:p>
            <a:pPr defTabSz="684593" fontAlgn="base">
              <a:spcBef>
                <a:spcPct val="0"/>
              </a:spcBef>
              <a:spcAft>
                <a:spcPct val="0"/>
              </a:spcAft>
              <a:defRPr/>
            </a:pPr>
            <a:fld id="{B38FD018-4F7E-4D4E-ADA1-94B75C25D0D6}" type="slidenum">
              <a:rPr lang="en-US">
                <a:solidFill>
                  <a:prstClr val="white"/>
                </a:solidFill>
                <a:latin typeface="Arial" pitchFamily="34" charset="0"/>
              </a:rPr>
              <a:pPr defTabSz="684593" fontAlgn="base">
                <a:spcBef>
                  <a:spcPct val="0"/>
                </a:spcBef>
                <a:spcAft>
                  <a:spcPct val="0"/>
                </a:spcAft>
                <a:defRPr/>
              </a:pPr>
              <a:t>25</a:t>
            </a:fld>
            <a:endParaRPr lang="en-US" dirty="0">
              <a:solidFill>
                <a:prstClr val="white"/>
              </a:solidFill>
              <a:latin typeface="Arial" pitchFamily="34" charset="0"/>
            </a:endParaRPr>
          </a:p>
        </p:txBody>
      </p:sp>
      <p:sp>
        <p:nvSpPr>
          <p:cNvPr id="25" name="Rounded Rectangle 24"/>
          <p:cNvSpPr/>
          <p:nvPr/>
        </p:nvSpPr>
        <p:spPr>
          <a:xfrm>
            <a:off x="3360832" y="2649618"/>
            <a:ext cx="2430000" cy="1025686"/>
          </a:xfrm>
          <a:prstGeom prst="roundRect">
            <a:avLst/>
          </a:prstGeom>
          <a:solidFill>
            <a:srgbClr val="9ED51E"/>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a:solidFill>
                  <a:prstClr val="black"/>
                </a:solidFill>
                <a:latin typeface="Arial" panose="020B0604020202020204" pitchFamily="34" charset="0"/>
                <a:cs typeface="Arial" panose="020B0604020202020204" pitchFamily="34" charset="0"/>
              </a:rPr>
              <a:t>Berdasarkan Standar: </a:t>
            </a:r>
          </a:p>
          <a:p>
            <a:pPr marL="126203" indent="-126203" defTabSz="685800">
              <a:buFont typeface="Arial" panose="020B0604020202020204" pitchFamily="34" charset="0"/>
              <a:buChar char="•"/>
            </a:pPr>
            <a:r>
              <a:rPr lang="en-US" sz="1050" b="1">
                <a:solidFill>
                  <a:prstClr val="black"/>
                </a:solidFill>
                <a:latin typeface="Arial" panose="020B0604020202020204" pitchFamily="34" charset="0"/>
                <a:cs typeface="Arial" panose="020B0604020202020204" pitchFamily="34" charset="0"/>
              </a:rPr>
              <a:t>UKl-UPL</a:t>
            </a:r>
          </a:p>
          <a:p>
            <a:pPr marL="126203" indent="-126203" defTabSz="685800">
              <a:buFont typeface="Arial" panose="020B0604020202020204" pitchFamily="34" charset="0"/>
              <a:buChar char="•"/>
            </a:pPr>
            <a:r>
              <a:rPr lang="en-US" sz="1050" b="1">
                <a:solidFill>
                  <a:prstClr val="black"/>
                </a:solidFill>
                <a:latin typeface="Arial" panose="020B0604020202020204" pitchFamily="34" charset="0"/>
                <a:cs typeface="Arial" panose="020B0604020202020204" pitchFamily="34" charset="0"/>
              </a:rPr>
              <a:t>Bangunan Gedung</a:t>
            </a:r>
          </a:p>
          <a:p>
            <a:pPr marL="126203" indent="-126203" defTabSz="685800">
              <a:buFont typeface="Arial" panose="020B0604020202020204" pitchFamily="34" charset="0"/>
              <a:buChar char="•"/>
            </a:pPr>
            <a:r>
              <a:rPr lang="en-US" sz="1050" b="1">
                <a:solidFill>
                  <a:prstClr val="black"/>
                </a:solidFill>
                <a:latin typeface="Arial" panose="020B0604020202020204" pitchFamily="34" charset="0"/>
                <a:cs typeface="Arial" panose="020B0604020202020204" pitchFamily="34" charset="0"/>
              </a:rPr>
              <a:t>Standar SLF Bangunan Gedung</a:t>
            </a:r>
          </a:p>
          <a:p>
            <a:pPr marL="126203" indent="-126203" defTabSz="685800">
              <a:buFont typeface="Arial" panose="020B0604020202020204" pitchFamily="34" charset="0"/>
              <a:buChar char="•"/>
            </a:pPr>
            <a:r>
              <a:rPr lang="en-US" sz="1050" b="1">
                <a:solidFill>
                  <a:prstClr val="black"/>
                </a:solidFill>
                <a:latin typeface="Arial" panose="020B0604020202020204" pitchFamily="34" charset="0"/>
                <a:cs typeface="Arial" panose="020B0604020202020204" pitchFamily="34" charset="0"/>
              </a:rPr>
              <a:t>Izin Usaha Sektoral</a:t>
            </a:r>
            <a:endParaRPr lang="en-US" sz="1050" b="1" dirty="0">
              <a:solidFill>
                <a:prstClr val="black"/>
              </a:solidFill>
              <a:latin typeface="Arial" panose="020B0604020202020204" pitchFamily="34" charset="0"/>
              <a:cs typeface="Arial" panose="020B0604020202020204" pitchFamily="34" charset="0"/>
            </a:endParaRPr>
          </a:p>
        </p:txBody>
      </p:sp>
      <p:sp>
        <p:nvSpPr>
          <p:cNvPr id="26" name="Rounded Rectangle 25"/>
          <p:cNvSpPr/>
          <p:nvPr/>
        </p:nvSpPr>
        <p:spPr>
          <a:xfrm>
            <a:off x="3331357" y="3841525"/>
            <a:ext cx="2430000" cy="594000"/>
          </a:xfrm>
          <a:prstGeom prst="roundRect">
            <a:avLst/>
          </a:prstGeom>
          <a:solidFill>
            <a:srgbClr val="FFFF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a:solidFill>
                  <a:prstClr val="black"/>
                </a:solidFill>
                <a:latin typeface="Arial" panose="020B0604020202020204" pitchFamily="34" charset="0"/>
                <a:cs typeface="Arial" panose="020B0604020202020204" pitchFamily="34" charset="0"/>
              </a:rPr>
              <a:t>Pengawasan Standar oleh K/L/D atau Profesi (auditor)</a:t>
            </a:r>
          </a:p>
        </p:txBody>
      </p:sp>
      <p:sp>
        <p:nvSpPr>
          <p:cNvPr id="35" name="Striped Right Arrow 11">
            <a:extLst>
              <a:ext uri="{FF2B5EF4-FFF2-40B4-BE49-F238E27FC236}">
                <a16:creationId xmlns:a16="http://schemas.microsoft.com/office/drawing/2014/main" id="{4DD14967-7830-4C9E-AC86-3C1AAB2C20EF}"/>
              </a:ext>
            </a:extLst>
          </p:cNvPr>
          <p:cNvSpPr/>
          <p:nvPr/>
        </p:nvSpPr>
        <p:spPr>
          <a:xfrm rot="16200000">
            <a:off x="4492721" y="2371377"/>
            <a:ext cx="166222" cy="478327"/>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44" name="Striped Right Arrow 11">
            <a:extLst>
              <a:ext uri="{FF2B5EF4-FFF2-40B4-BE49-F238E27FC236}">
                <a16:creationId xmlns:a16="http://schemas.microsoft.com/office/drawing/2014/main" id="{4DD14967-7830-4C9E-AC86-3C1AAB2C20EF}"/>
              </a:ext>
            </a:extLst>
          </p:cNvPr>
          <p:cNvSpPr/>
          <p:nvPr/>
        </p:nvSpPr>
        <p:spPr>
          <a:xfrm rot="16200000">
            <a:off x="1301129" y="2338802"/>
            <a:ext cx="166222" cy="478327"/>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45" name="Rounded Rectangle 44"/>
          <p:cNvSpPr/>
          <p:nvPr/>
        </p:nvSpPr>
        <p:spPr>
          <a:xfrm>
            <a:off x="6440593" y="2649618"/>
            <a:ext cx="2430000" cy="1025686"/>
          </a:xfrm>
          <a:prstGeom prst="roundRect">
            <a:avLst/>
          </a:prstGeom>
          <a:solidFill>
            <a:srgbClr val="9ED51E"/>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a:solidFill>
                  <a:prstClr val="black"/>
                </a:solidFill>
                <a:latin typeface="Arial" panose="020B0604020202020204" pitchFamily="34" charset="0"/>
                <a:cs typeface="Arial" panose="020B0604020202020204" pitchFamily="34" charset="0"/>
              </a:rPr>
              <a:t>Standar Masing-masing Kegiatan operasional</a:t>
            </a:r>
            <a:endParaRPr lang="en-US" sz="1050" b="1" dirty="0">
              <a:solidFill>
                <a:prstClr val="black"/>
              </a:solidFill>
              <a:latin typeface="Arial" panose="020B0604020202020204" pitchFamily="34" charset="0"/>
              <a:cs typeface="Arial" panose="020B0604020202020204" pitchFamily="34" charset="0"/>
            </a:endParaRPr>
          </a:p>
        </p:txBody>
      </p:sp>
      <p:sp>
        <p:nvSpPr>
          <p:cNvPr id="46" name="Rounded Rectangle 45"/>
          <p:cNvSpPr/>
          <p:nvPr/>
        </p:nvSpPr>
        <p:spPr>
          <a:xfrm>
            <a:off x="6411118" y="3841525"/>
            <a:ext cx="2430000" cy="594000"/>
          </a:xfrm>
          <a:prstGeom prst="roundRect">
            <a:avLst/>
          </a:prstGeom>
          <a:solidFill>
            <a:srgbClr val="FFFF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a:solidFill>
                  <a:prstClr val="black"/>
                </a:solidFill>
                <a:latin typeface="Arial" panose="020B0604020202020204" pitchFamily="34" charset="0"/>
                <a:cs typeface="Arial" panose="020B0604020202020204" pitchFamily="34" charset="0"/>
              </a:rPr>
              <a:t>Pengawasan Standar oleh K/L/D atau Profesi (auditor)</a:t>
            </a:r>
          </a:p>
        </p:txBody>
      </p:sp>
      <p:sp>
        <p:nvSpPr>
          <p:cNvPr id="47" name="Striped Right Arrow 11">
            <a:extLst>
              <a:ext uri="{FF2B5EF4-FFF2-40B4-BE49-F238E27FC236}">
                <a16:creationId xmlns:a16="http://schemas.microsoft.com/office/drawing/2014/main" id="{4DD14967-7830-4C9E-AC86-3C1AAB2C20EF}"/>
              </a:ext>
            </a:extLst>
          </p:cNvPr>
          <p:cNvSpPr/>
          <p:nvPr/>
        </p:nvSpPr>
        <p:spPr>
          <a:xfrm rot="16200000">
            <a:off x="7590027" y="2339687"/>
            <a:ext cx="166222" cy="478327"/>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48" name="Striped Right Arrow 11">
            <a:extLst>
              <a:ext uri="{FF2B5EF4-FFF2-40B4-BE49-F238E27FC236}">
                <a16:creationId xmlns:a16="http://schemas.microsoft.com/office/drawing/2014/main" id="{4DD14967-7830-4C9E-AC86-3C1AAB2C20EF}"/>
              </a:ext>
            </a:extLst>
          </p:cNvPr>
          <p:cNvSpPr/>
          <p:nvPr/>
        </p:nvSpPr>
        <p:spPr>
          <a:xfrm rot="16200000">
            <a:off x="7572482" y="3519251"/>
            <a:ext cx="166222" cy="478327"/>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33" name="Striped Right Arrow 11">
            <a:extLst>
              <a:ext uri="{FF2B5EF4-FFF2-40B4-BE49-F238E27FC236}">
                <a16:creationId xmlns:a16="http://schemas.microsoft.com/office/drawing/2014/main" id="{4DD14967-7830-4C9E-AC86-3C1AAB2C20EF}"/>
              </a:ext>
            </a:extLst>
          </p:cNvPr>
          <p:cNvSpPr/>
          <p:nvPr/>
        </p:nvSpPr>
        <p:spPr>
          <a:xfrm rot="16200000">
            <a:off x="4477101" y="3519251"/>
            <a:ext cx="166222" cy="478327"/>
          </a:xfrm>
          <a:prstGeom prst="striped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dirty="0">
              <a:solidFill>
                <a:prstClr val="white"/>
              </a:solidFill>
            </a:endParaRPr>
          </a:p>
        </p:txBody>
      </p:sp>
      <p:sp>
        <p:nvSpPr>
          <p:cNvPr id="27" name="Rounded Rectangle 22">
            <a:extLst>
              <a:ext uri="{FF2B5EF4-FFF2-40B4-BE49-F238E27FC236}">
                <a16:creationId xmlns:a16="http://schemas.microsoft.com/office/drawing/2014/main" id="{D6B13D57-1F0A-4344-9268-D40B856C7DBA}"/>
              </a:ext>
            </a:extLst>
          </p:cNvPr>
          <p:cNvSpPr/>
          <p:nvPr/>
        </p:nvSpPr>
        <p:spPr>
          <a:xfrm>
            <a:off x="169239" y="2649617"/>
            <a:ext cx="2476091" cy="1998000"/>
          </a:xfrm>
          <a:prstGeom prst="roundRect">
            <a:avLst/>
          </a:prstGeom>
          <a:solidFill>
            <a:srgbClr val="9ED51E"/>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defTabSz="685800"/>
            <a:r>
              <a:rPr lang="en-US" sz="1050" b="1" dirty="0" err="1">
                <a:solidFill>
                  <a:prstClr val="black"/>
                </a:solidFill>
                <a:latin typeface="Arial" panose="020B0604020202020204" pitchFamily="34" charset="0"/>
                <a:cs typeface="Arial" panose="020B0604020202020204" pitchFamily="34" charset="0"/>
              </a:rPr>
              <a:t>Sekaligus</a:t>
            </a:r>
            <a:r>
              <a:rPr lang="en-US" sz="1050" b="1" dirty="0">
                <a:solidFill>
                  <a:prstClr val="black"/>
                </a:solidFill>
                <a:latin typeface="Arial" panose="020B0604020202020204" pitchFamily="34" charset="0"/>
                <a:cs typeface="Arial" panose="020B0604020202020204" pitchFamily="34" charset="0"/>
              </a:rPr>
              <a:t> </a:t>
            </a:r>
            <a:r>
              <a:rPr lang="en-US" sz="1050" b="1" dirty="0" err="1">
                <a:solidFill>
                  <a:prstClr val="black"/>
                </a:solidFill>
                <a:latin typeface="Arial" panose="020B0604020202020204" pitchFamily="34" charset="0"/>
                <a:cs typeface="Arial" panose="020B0604020202020204" pitchFamily="34" charset="0"/>
              </a:rPr>
              <a:t>diberikan</a:t>
            </a:r>
            <a:r>
              <a:rPr lang="en-US" sz="1050" b="1" dirty="0">
                <a:solidFill>
                  <a:prstClr val="black"/>
                </a:solidFill>
                <a:latin typeface="Arial" panose="020B0604020202020204" pitchFamily="34" charset="0"/>
                <a:cs typeface="Arial" panose="020B0604020202020204" pitchFamily="34" charset="0"/>
              </a:rPr>
              <a:t>: </a:t>
            </a:r>
          </a:p>
          <a:p>
            <a:pPr marL="126203" indent="-126203" defTabSz="685800">
              <a:buFont typeface="Arial" panose="020B0604020202020204" pitchFamily="34" charset="0"/>
              <a:buChar char="•"/>
            </a:pPr>
            <a:r>
              <a:rPr lang="en-US" sz="1050" b="1" dirty="0">
                <a:solidFill>
                  <a:prstClr val="black"/>
                </a:solidFill>
                <a:latin typeface="Arial" panose="020B0604020202020204" pitchFamily="34" charset="0"/>
                <a:cs typeface="Arial" panose="020B0604020202020204" pitchFamily="34" charset="0"/>
              </a:rPr>
              <a:t>SIUP</a:t>
            </a:r>
          </a:p>
          <a:p>
            <a:pPr marL="126203" indent="-126203" defTabSz="685800">
              <a:buFont typeface="Arial" panose="020B0604020202020204" pitchFamily="34" charset="0"/>
              <a:buChar char="•"/>
            </a:pPr>
            <a:r>
              <a:rPr lang="en-US" sz="1050" b="1" dirty="0" err="1">
                <a:solidFill>
                  <a:prstClr val="black"/>
                </a:solidFill>
                <a:latin typeface="Arial" panose="020B0604020202020204" pitchFamily="34" charset="0"/>
                <a:cs typeface="Arial" panose="020B0604020202020204" pitchFamily="34" charset="0"/>
              </a:rPr>
              <a:t>Tanda</a:t>
            </a:r>
            <a:r>
              <a:rPr lang="en-US" sz="1050" b="1" dirty="0">
                <a:solidFill>
                  <a:prstClr val="black"/>
                </a:solidFill>
                <a:latin typeface="Arial" panose="020B0604020202020204" pitchFamily="34" charset="0"/>
                <a:cs typeface="Arial" panose="020B0604020202020204" pitchFamily="34" charset="0"/>
              </a:rPr>
              <a:t> Daftar Perusahaan (TDP)</a:t>
            </a:r>
          </a:p>
          <a:p>
            <a:pPr marL="126203" indent="-126203" defTabSz="685800">
              <a:buFont typeface="Arial" panose="020B0604020202020204" pitchFamily="34" charset="0"/>
              <a:buChar char="•"/>
            </a:pPr>
            <a:r>
              <a:rPr lang="en-US" sz="1050" b="1" dirty="0">
                <a:solidFill>
                  <a:prstClr val="black"/>
                </a:solidFill>
                <a:latin typeface="Arial" panose="020B0604020202020204" pitchFamily="34" charset="0"/>
                <a:cs typeface="Arial" panose="020B0604020202020204" pitchFamily="34" charset="0"/>
              </a:rPr>
              <a:t>BPJS</a:t>
            </a:r>
          </a:p>
          <a:p>
            <a:pPr marL="126203" indent="-126203" defTabSz="685800">
              <a:buFont typeface="Arial" panose="020B0604020202020204" pitchFamily="34" charset="0"/>
              <a:buChar char="•"/>
            </a:pPr>
            <a:r>
              <a:rPr lang="en-US" sz="1050" b="1" dirty="0" err="1">
                <a:solidFill>
                  <a:prstClr val="black"/>
                </a:solidFill>
                <a:latin typeface="Arial" panose="020B0604020202020204" pitchFamily="34" charset="0"/>
                <a:cs typeface="Arial" panose="020B0604020202020204" pitchFamily="34" charset="0"/>
              </a:rPr>
              <a:t>Fasilitas</a:t>
            </a:r>
            <a:r>
              <a:rPr lang="en-US" sz="1050" b="1" dirty="0">
                <a:solidFill>
                  <a:prstClr val="black"/>
                </a:solidFill>
                <a:latin typeface="Arial" panose="020B0604020202020204" pitchFamily="34" charset="0"/>
                <a:cs typeface="Arial" panose="020B0604020202020204" pitchFamily="34" charset="0"/>
              </a:rPr>
              <a:t> </a:t>
            </a:r>
            <a:r>
              <a:rPr lang="en-US" sz="1050" b="1" dirty="0" err="1">
                <a:solidFill>
                  <a:prstClr val="black"/>
                </a:solidFill>
                <a:latin typeface="Arial" panose="020B0604020202020204" pitchFamily="34" charset="0"/>
                <a:cs typeface="Arial" panose="020B0604020202020204" pitchFamily="34" charset="0"/>
              </a:rPr>
              <a:t>Fiskal</a:t>
            </a:r>
            <a:r>
              <a:rPr lang="en-US" sz="1050" b="1" dirty="0">
                <a:solidFill>
                  <a:prstClr val="black"/>
                </a:solidFill>
                <a:latin typeface="Arial" panose="020B0604020202020204" pitchFamily="34" charset="0"/>
                <a:cs typeface="Arial" panose="020B0604020202020204" pitchFamily="34" charset="0"/>
              </a:rPr>
              <a:t>*</a:t>
            </a:r>
          </a:p>
          <a:p>
            <a:pPr marL="126203" indent="-126203" defTabSz="685800">
              <a:buFont typeface="Arial" panose="020B0604020202020204" pitchFamily="34" charset="0"/>
              <a:buChar char="•"/>
            </a:pPr>
            <a:r>
              <a:rPr lang="en-US" sz="1050" b="1" dirty="0">
                <a:solidFill>
                  <a:prstClr val="black"/>
                </a:solidFill>
                <a:latin typeface="Arial" panose="020B0604020202020204" pitchFamily="34" charset="0"/>
                <a:cs typeface="Arial" panose="020B0604020202020204" pitchFamily="34" charset="0"/>
              </a:rPr>
              <a:t>API *</a:t>
            </a:r>
          </a:p>
          <a:p>
            <a:pPr marL="126203" indent="-126203" defTabSz="685800">
              <a:buFont typeface="Arial" panose="020B0604020202020204" pitchFamily="34" charset="0"/>
              <a:buChar char="•"/>
            </a:pPr>
            <a:r>
              <a:rPr lang="en-US" sz="1050" b="1" dirty="0" err="1">
                <a:solidFill>
                  <a:prstClr val="black"/>
                </a:solidFill>
                <a:latin typeface="Arial" panose="020B0604020202020204" pitchFamily="34" charset="0"/>
                <a:cs typeface="Arial" panose="020B0604020202020204" pitchFamily="34" charset="0"/>
              </a:rPr>
              <a:t>Akses</a:t>
            </a:r>
            <a:r>
              <a:rPr lang="en-US" sz="1050" b="1" dirty="0">
                <a:solidFill>
                  <a:prstClr val="black"/>
                </a:solidFill>
                <a:latin typeface="Arial" panose="020B0604020202020204" pitchFamily="34" charset="0"/>
                <a:cs typeface="Arial" panose="020B0604020202020204" pitchFamily="34" charset="0"/>
              </a:rPr>
              <a:t> </a:t>
            </a:r>
            <a:r>
              <a:rPr lang="en-US" sz="1050" b="1" dirty="0" err="1">
                <a:solidFill>
                  <a:prstClr val="black"/>
                </a:solidFill>
                <a:latin typeface="Arial" panose="020B0604020202020204" pitchFamily="34" charset="0"/>
                <a:cs typeface="Arial" panose="020B0604020202020204" pitchFamily="34" charset="0"/>
              </a:rPr>
              <a:t>Kepabeanan</a:t>
            </a:r>
            <a:r>
              <a:rPr lang="en-US" sz="1050" b="1" dirty="0">
                <a:solidFill>
                  <a:prstClr val="black"/>
                </a:solidFill>
                <a:latin typeface="Arial" panose="020B0604020202020204" pitchFamily="34" charset="0"/>
                <a:cs typeface="Arial" panose="020B0604020202020204" pitchFamily="34" charset="0"/>
              </a:rPr>
              <a:t>*</a:t>
            </a:r>
          </a:p>
          <a:p>
            <a:pPr marL="126203" indent="-126203" defTabSz="685800">
              <a:buFont typeface="Arial" panose="020B0604020202020204" pitchFamily="34" charset="0"/>
              <a:buChar char="•"/>
            </a:pPr>
            <a:r>
              <a:rPr lang="en-US" sz="1050" b="1" dirty="0">
                <a:solidFill>
                  <a:prstClr val="black"/>
                </a:solidFill>
                <a:latin typeface="Arial" panose="020B0604020202020204" pitchFamily="34" charset="0"/>
                <a:cs typeface="Arial" panose="020B0604020202020204" pitchFamily="34" charset="0"/>
              </a:rPr>
              <a:t>RPTKA*</a:t>
            </a:r>
          </a:p>
        </p:txBody>
      </p:sp>
      <p:sp>
        <p:nvSpPr>
          <p:cNvPr id="31" name="TextBox 30">
            <a:extLst>
              <a:ext uri="{FF2B5EF4-FFF2-40B4-BE49-F238E27FC236}">
                <a16:creationId xmlns:a16="http://schemas.microsoft.com/office/drawing/2014/main" id="{07273EC9-704C-4E19-9373-FEA01478B730}"/>
              </a:ext>
            </a:extLst>
          </p:cNvPr>
          <p:cNvSpPr txBox="1"/>
          <p:nvPr/>
        </p:nvSpPr>
        <p:spPr>
          <a:xfrm>
            <a:off x="169239" y="4674490"/>
            <a:ext cx="3602661" cy="300082"/>
          </a:xfrm>
          <a:prstGeom prst="rect">
            <a:avLst/>
          </a:prstGeom>
          <a:noFill/>
        </p:spPr>
        <p:txBody>
          <a:bodyPr wrap="square" rtlCol="0">
            <a:spAutoFit/>
          </a:bodyPr>
          <a:lstStyle/>
          <a:p>
            <a:r>
              <a:rPr lang="en-US" sz="1350" dirty="0"/>
              <a:t>*</a:t>
            </a:r>
            <a:r>
              <a:rPr lang="en-US" sz="1350" dirty="0" err="1"/>
              <a:t>sesuai</a:t>
            </a:r>
            <a:r>
              <a:rPr lang="en-US" sz="1350" dirty="0"/>
              <a:t> </a:t>
            </a:r>
            <a:r>
              <a:rPr lang="en-US" sz="1350" dirty="0" err="1"/>
              <a:t>kebutuhan</a:t>
            </a:r>
            <a:r>
              <a:rPr lang="en-US" sz="1350" dirty="0"/>
              <a:t> investor</a:t>
            </a:r>
          </a:p>
        </p:txBody>
      </p:sp>
    </p:spTree>
    <p:extLst>
      <p:ext uri="{BB962C8B-B14F-4D97-AF65-F5344CB8AC3E}">
        <p14:creationId xmlns:p14="http://schemas.microsoft.com/office/powerpoint/2010/main" val="3135970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7000" t="4081" r="27770" b="6851"/>
          <a:stretch/>
        </p:blipFill>
        <p:spPr>
          <a:xfrm>
            <a:off x="290799" y="778148"/>
            <a:ext cx="3859541" cy="4242354"/>
          </a:xfrm>
          <a:prstGeom prst="rect">
            <a:avLst/>
          </a:prstGeom>
          <a:ln>
            <a:solidFill>
              <a:schemeClr val="tx1">
                <a:lumMod val="50000"/>
                <a:lumOff val="50000"/>
              </a:schemeClr>
            </a:solidFill>
          </a:ln>
        </p:spPr>
      </p:pic>
      <p:sp>
        <p:nvSpPr>
          <p:cNvPr id="7" name="Left Arrow 6">
            <a:hlinkClick r:id="rId3" action="ppaction://hlinksldjump"/>
          </p:cNvPr>
          <p:cNvSpPr/>
          <p:nvPr/>
        </p:nvSpPr>
        <p:spPr>
          <a:xfrm>
            <a:off x="8395856" y="4756067"/>
            <a:ext cx="748144" cy="39486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prstClr val="white"/>
                </a:solidFill>
              </a:rPr>
              <a:t>Back</a:t>
            </a:r>
          </a:p>
        </p:txBody>
      </p:sp>
      <p:sp>
        <p:nvSpPr>
          <p:cNvPr id="2" name="Rectangle 1"/>
          <p:cNvSpPr/>
          <p:nvPr/>
        </p:nvSpPr>
        <p:spPr>
          <a:xfrm>
            <a:off x="161339" y="99749"/>
            <a:ext cx="4617483" cy="341632"/>
          </a:xfrm>
          <a:prstGeom prst="rect">
            <a:avLst/>
          </a:prstGeom>
        </p:spPr>
        <p:txBody>
          <a:bodyPr wrap="none">
            <a:spAutoFit/>
          </a:bodyPr>
          <a:lstStyle/>
          <a:p>
            <a:pPr eaLnBrk="0" hangingPunct="0">
              <a:lnSpc>
                <a:spcPct val="90000"/>
              </a:lnSpc>
            </a:pPr>
            <a:r>
              <a:rPr lang="en-US" b="1" dirty="0">
                <a:solidFill>
                  <a:prstClr val="white"/>
                </a:solidFill>
                <a:latin typeface="Arial" panose="020B0604020202020204" pitchFamily="34" charset="0"/>
              </a:rPr>
              <a:t>CETAKAN PRODUK PERIZINAN DASAR </a:t>
            </a:r>
          </a:p>
        </p:txBody>
      </p:sp>
      <p:sp>
        <p:nvSpPr>
          <p:cNvPr id="6" name="Slide Number Placeholder 6"/>
          <p:cNvSpPr txBox="1">
            <a:spLocks/>
          </p:cNvSpPr>
          <p:nvPr/>
        </p:nvSpPr>
        <p:spPr bwMode="auto">
          <a:xfrm>
            <a:off x="8548063" y="378098"/>
            <a:ext cx="354806" cy="400050"/>
          </a:xfrm>
          <a:prstGeom prst="rect">
            <a:avLst/>
          </a:prstGeom>
          <a:solidFill>
            <a:srgbClr val="9ED51E"/>
          </a:solidFill>
        </p:spPr>
        <p:txBody>
          <a:bodyPr vert="horz" wrap="square" lIns="68567" tIns="34289" rIns="68567" bIns="34289" numCol="1" rtlCol="0" anchor="ctr" anchorCtr="0" compatLnSpc="1"/>
          <a:lstStyle>
            <a:defPPr>
              <a:defRPr lang="en-US"/>
            </a:defPPr>
            <a:lvl1pPr algn="ctr" defTabSz="913720" rtl="0" fontAlgn="auto">
              <a:spcBef>
                <a:spcPts val="0"/>
              </a:spcBef>
              <a:spcAft>
                <a:spcPts val="0"/>
              </a:spcAft>
              <a:defRPr sz="1900" b="1" kern="1200">
                <a:solidFill>
                  <a:schemeClr val="tx1"/>
                </a:solidFill>
                <a:latin typeface="Calibri" panose="020F0502020204030204" pitchFamily="34" charset="0"/>
                <a:ea typeface="+mn-ea"/>
                <a:cs typeface="Arial" panose="020B0604020202020204" pitchFamily="34" charset="0"/>
              </a:defRPr>
            </a:lvl1pPr>
            <a:lvl2pPr marL="742895" indent="-285730" algn="l" defTabSz="912449" rtl="0" fontAlgn="base">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2pPr>
            <a:lvl3pPr marL="1142914" indent="-228584" algn="l" defTabSz="912449" rtl="0" fontAlgn="base">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3pPr>
            <a:lvl4pPr marL="1600080" indent="-228584" algn="l" defTabSz="912449" rtl="0" fontAlgn="base">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4pPr>
            <a:lvl5pPr marL="2057247" indent="-228584" algn="l" defTabSz="912449" rtl="0" fontAlgn="base">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5pPr>
            <a:lvl6pPr marL="2514412" indent="-228584" algn="l" defTabSz="912427" rtl="0" eaLnBrk="1" fontAlgn="base" latinLnBrk="0" hangingPunct="1">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6pPr>
            <a:lvl7pPr marL="2971578" indent="-228584" algn="l" defTabSz="912427" rtl="0" eaLnBrk="1" fontAlgn="base" latinLnBrk="0" hangingPunct="1">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7pPr>
            <a:lvl8pPr marL="3428744" indent="-228584" algn="l" defTabSz="912427" rtl="0" eaLnBrk="1" fontAlgn="base" latinLnBrk="0" hangingPunct="1">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8pPr>
            <a:lvl9pPr marL="3885910" indent="-228584" algn="l" defTabSz="912427" rtl="0" eaLnBrk="1" fontAlgn="base" latinLnBrk="0" hangingPunct="1">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9pPr>
          </a:lstStyle>
          <a:p>
            <a:pPr defTabSz="684320" fontAlgn="base">
              <a:spcBef>
                <a:spcPct val="0"/>
              </a:spcBef>
              <a:spcAft>
                <a:spcPct val="0"/>
              </a:spcAft>
              <a:defRPr/>
            </a:pPr>
            <a:fld id="{F4641DAD-22C1-4CDC-89F6-F5F3E78B2A8A}" type="slidenum">
              <a:rPr lang="en-US" sz="1425">
                <a:solidFill>
                  <a:schemeClr val="bg1"/>
                </a:solidFill>
                <a:latin typeface="Arial" panose="020B0604020202020204" pitchFamily="34" charset="0"/>
              </a:rPr>
              <a:pPr defTabSz="684320" fontAlgn="base">
                <a:spcBef>
                  <a:spcPct val="0"/>
                </a:spcBef>
                <a:spcAft>
                  <a:spcPct val="0"/>
                </a:spcAft>
                <a:defRPr/>
              </a:pPr>
              <a:t>26</a:t>
            </a:fld>
            <a:endParaRPr lang="en-US" sz="1425" dirty="0">
              <a:solidFill>
                <a:schemeClr val="bg1"/>
              </a:solidFill>
              <a:latin typeface="Arial" panose="020B0604020202020204" pitchFamily="34" charset="0"/>
            </a:endParaRPr>
          </a:p>
        </p:txBody>
      </p:sp>
      <p:pic>
        <p:nvPicPr>
          <p:cNvPr id="8" name="Picture 7"/>
          <p:cNvPicPr>
            <a:picLocks noChangeAspect="1"/>
          </p:cNvPicPr>
          <p:nvPr/>
        </p:nvPicPr>
        <p:blipFill rotWithShape="1">
          <a:blip r:embed="rId4"/>
          <a:srcRect l="9577" r="15192"/>
          <a:stretch/>
        </p:blipFill>
        <p:spPr>
          <a:xfrm>
            <a:off x="4339989" y="778148"/>
            <a:ext cx="4741991" cy="3858725"/>
          </a:xfrm>
          <a:prstGeom prst="rect">
            <a:avLst/>
          </a:prstGeom>
          <a:ln>
            <a:solidFill>
              <a:schemeClr val="tx1">
                <a:lumMod val="50000"/>
                <a:lumOff val="50000"/>
              </a:schemeClr>
            </a:solidFill>
          </a:ln>
        </p:spPr>
      </p:pic>
    </p:spTree>
    <p:extLst>
      <p:ext uri="{BB962C8B-B14F-4D97-AF65-F5344CB8AC3E}">
        <p14:creationId xmlns:p14="http://schemas.microsoft.com/office/powerpoint/2010/main" val="226986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32308" r="33538" b="7902"/>
          <a:stretch/>
        </p:blipFill>
        <p:spPr>
          <a:xfrm>
            <a:off x="1919124" y="726968"/>
            <a:ext cx="4590869" cy="4364963"/>
          </a:xfrm>
          <a:prstGeom prst="rect">
            <a:avLst/>
          </a:prstGeom>
          <a:ln>
            <a:solidFill>
              <a:schemeClr val="tx1">
                <a:lumMod val="50000"/>
                <a:lumOff val="50000"/>
              </a:schemeClr>
            </a:solidFill>
          </a:ln>
        </p:spPr>
      </p:pic>
      <p:sp>
        <p:nvSpPr>
          <p:cNvPr id="9" name="Rectangle 8"/>
          <p:cNvSpPr/>
          <p:nvPr/>
        </p:nvSpPr>
        <p:spPr>
          <a:xfrm>
            <a:off x="161339" y="99749"/>
            <a:ext cx="3732625" cy="341632"/>
          </a:xfrm>
          <a:prstGeom prst="rect">
            <a:avLst/>
          </a:prstGeom>
        </p:spPr>
        <p:txBody>
          <a:bodyPr wrap="none">
            <a:spAutoFit/>
          </a:bodyPr>
          <a:lstStyle/>
          <a:p>
            <a:pPr eaLnBrk="0" hangingPunct="0">
              <a:lnSpc>
                <a:spcPct val="90000"/>
              </a:lnSpc>
            </a:pPr>
            <a:r>
              <a:rPr lang="en-US" b="1" dirty="0">
                <a:solidFill>
                  <a:prstClr val="white"/>
                </a:solidFill>
                <a:latin typeface="Arial" panose="020B0604020202020204" pitchFamily="34" charset="0"/>
              </a:rPr>
              <a:t>CETAKAN PRODUK NOTIFIKASI</a:t>
            </a:r>
          </a:p>
        </p:txBody>
      </p:sp>
      <p:sp>
        <p:nvSpPr>
          <p:cNvPr id="8" name="Left Arrow 7">
            <a:hlinkClick r:id="rId3" action="ppaction://hlinksldjump"/>
          </p:cNvPr>
          <p:cNvSpPr/>
          <p:nvPr/>
        </p:nvSpPr>
        <p:spPr>
          <a:xfrm>
            <a:off x="8395856" y="4756067"/>
            <a:ext cx="748144" cy="39486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prstClr val="white"/>
                </a:solidFill>
              </a:rPr>
              <a:t>Back</a:t>
            </a:r>
          </a:p>
        </p:txBody>
      </p:sp>
      <p:sp>
        <p:nvSpPr>
          <p:cNvPr id="10" name="Slide Number Placeholder 6"/>
          <p:cNvSpPr txBox="1">
            <a:spLocks/>
          </p:cNvSpPr>
          <p:nvPr/>
        </p:nvSpPr>
        <p:spPr bwMode="auto">
          <a:xfrm>
            <a:off x="8548063" y="378098"/>
            <a:ext cx="354806" cy="400050"/>
          </a:xfrm>
          <a:prstGeom prst="rect">
            <a:avLst/>
          </a:prstGeom>
          <a:solidFill>
            <a:srgbClr val="9ED51E"/>
          </a:solidFill>
        </p:spPr>
        <p:txBody>
          <a:bodyPr vert="horz" wrap="square" lIns="68567" tIns="34289" rIns="68567" bIns="34289" numCol="1" rtlCol="0" anchor="ctr" anchorCtr="0" compatLnSpc="1"/>
          <a:lstStyle>
            <a:defPPr>
              <a:defRPr lang="en-US"/>
            </a:defPPr>
            <a:lvl1pPr algn="ctr" defTabSz="913720" rtl="0" fontAlgn="auto">
              <a:spcBef>
                <a:spcPts val="0"/>
              </a:spcBef>
              <a:spcAft>
                <a:spcPts val="0"/>
              </a:spcAft>
              <a:defRPr sz="1900" b="1" kern="1200">
                <a:solidFill>
                  <a:schemeClr val="tx1"/>
                </a:solidFill>
                <a:latin typeface="Calibri" panose="020F0502020204030204" pitchFamily="34" charset="0"/>
                <a:ea typeface="+mn-ea"/>
                <a:cs typeface="Arial" panose="020B0604020202020204" pitchFamily="34" charset="0"/>
              </a:defRPr>
            </a:lvl1pPr>
            <a:lvl2pPr marL="742895" indent="-285730" algn="l" defTabSz="912449" rtl="0" fontAlgn="base">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2pPr>
            <a:lvl3pPr marL="1142914" indent="-228584" algn="l" defTabSz="912449" rtl="0" fontAlgn="base">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3pPr>
            <a:lvl4pPr marL="1600080" indent="-228584" algn="l" defTabSz="912449" rtl="0" fontAlgn="base">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4pPr>
            <a:lvl5pPr marL="2057247" indent="-228584" algn="l" defTabSz="912449" rtl="0" fontAlgn="base">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5pPr>
            <a:lvl6pPr marL="2514412" indent="-228584" algn="l" defTabSz="912427" rtl="0" eaLnBrk="1" fontAlgn="base" latinLnBrk="0" hangingPunct="1">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6pPr>
            <a:lvl7pPr marL="2971578" indent="-228584" algn="l" defTabSz="912427" rtl="0" eaLnBrk="1" fontAlgn="base" latinLnBrk="0" hangingPunct="1">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7pPr>
            <a:lvl8pPr marL="3428744" indent="-228584" algn="l" defTabSz="912427" rtl="0" eaLnBrk="1" fontAlgn="base" latinLnBrk="0" hangingPunct="1">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8pPr>
            <a:lvl9pPr marL="3885910" indent="-228584" algn="l" defTabSz="912427" rtl="0" eaLnBrk="1" fontAlgn="base" latinLnBrk="0" hangingPunct="1">
              <a:spcBef>
                <a:spcPct val="0"/>
              </a:spcBef>
              <a:spcAft>
                <a:spcPct val="0"/>
              </a:spcAft>
              <a:defRPr sz="1900" kern="1200">
                <a:solidFill>
                  <a:schemeClr val="tx1"/>
                </a:solidFill>
                <a:latin typeface="Calibri" panose="020F0502020204030204" pitchFamily="34" charset="0"/>
                <a:ea typeface="+mn-ea"/>
                <a:cs typeface="Arial" panose="020B0604020202020204" pitchFamily="34" charset="0"/>
              </a:defRPr>
            </a:lvl9pPr>
          </a:lstStyle>
          <a:p>
            <a:pPr defTabSz="684320" fontAlgn="base">
              <a:spcBef>
                <a:spcPct val="0"/>
              </a:spcBef>
              <a:spcAft>
                <a:spcPct val="0"/>
              </a:spcAft>
              <a:defRPr/>
            </a:pPr>
            <a:fld id="{F4641DAD-22C1-4CDC-89F6-F5F3E78B2A8A}" type="slidenum">
              <a:rPr lang="en-US" sz="1425">
                <a:solidFill>
                  <a:schemeClr val="bg1"/>
                </a:solidFill>
                <a:latin typeface="Arial" panose="020B0604020202020204" pitchFamily="34" charset="0"/>
              </a:rPr>
              <a:pPr defTabSz="684320" fontAlgn="base">
                <a:spcBef>
                  <a:spcPct val="0"/>
                </a:spcBef>
                <a:spcAft>
                  <a:spcPct val="0"/>
                </a:spcAft>
                <a:defRPr/>
              </a:pPr>
              <a:t>27</a:t>
            </a:fld>
            <a:endParaRPr lang="en-US" sz="1425" dirty="0">
              <a:solidFill>
                <a:schemeClr val="bg1"/>
              </a:solidFill>
              <a:latin typeface="Arial" panose="020B0604020202020204" pitchFamily="34" charset="0"/>
            </a:endParaRPr>
          </a:p>
        </p:txBody>
      </p:sp>
    </p:spTree>
    <p:extLst>
      <p:ext uri="{BB962C8B-B14F-4D97-AF65-F5344CB8AC3E}">
        <p14:creationId xmlns:p14="http://schemas.microsoft.com/office/powerpoint/2010/main" val="1503575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497" y="24264"/>
            <a:ext cx="8229600" cy="510779"/>
          </a:xfrm>
        </p:spPr>
        <p:txBody>
          <a:bodyPr/>
          <a:lstStyle/>
          <a:p>
            <a:r>
              <a:rPr lang="en-US" b="1" dirty="0" err="1" smtClean="0">
                <a:solidFill>
                  <a:schemeClr val="bg1"/>
                </a:solidFill>
              </a:rPr>
              <a:t>Apa</a:t>
            </a:r>
            <a:r>
              <a:rPr lang="en-US" b="1" dirty="0" smtClean="0">
                <a:solidFill>
                  <a:schemeClr val="bg1"/>
                </a:solidFill>
              </a:rPr>
              <a:t> yang </a:t>
            </a:r>
            <a:r>
              <a:rPr lang="en-US" b="1" dirty="0" err="1" smtClean="0">
                <a:solidFill>
                  <a:schemeClr val="bg1"/>
                </a:solidFill>
              </a:rPr>
              <a:t>harus</a:t>
            </a:r>
            <a:r>
              <a:rPr lang="en-US" b="1" dirty="0" smtClean="0">
                <a:solidFill>
                  <a:schemeClr val="bg1"/>
                </a:solidFill>
              </a:rPr>
              <a:t> </a:t>
            </a:r>
            <a:r>
              <a:rPr lang="en-US" b="1" dirty="0" err="1" smtClean="0">
                <a:solidFill>
                  <a:schemeClr val="bg1"/>
                </a:solidFill>
              </a:rPr>
              <a:t>dilakukan</a:t>
            </a:r>
            <a:r>
              <a:rPr lang="en-US" b="1" dirty="0" smtClean="0">
                <a:solidFill>
                  <a:schemeClr val="bg1"/>
                </a:solidFill>
              </a:rPr>
              <a:t> </a:t>
            </a:r>
            <a:r>
              <a:rPr lang="en-US" b="1" dirty="0" err="1" smtClean="0">
                <a:solidFill>
                  <a:schemeClr val="bg1"/>
                </a:solidFill>
              </a:rPr>
              <a:t>Satgas</a:t>
            </a:r>
            <a:r>
              <a:rPr lang="en-US" b="1" dirty="0" smtClean="0">
                <a:solidFill>
                  <a:schemeClr val="bg1"/>
                </a:solidFill>
              </a:rPr>
              <a:t> K/L / </a:t>
            </a:r>
            <a:r>
              <a:rPr lang="en-US" b="1" dirty="0" err="1" smtClean="0">
                <a:solidFill>
                  <a:schemeClr val="bg1"/>
                </a:solidFill>
              </a:rPr>
              <a:t>Pemda</a:t>
            </a:r>
            <a:endParaRPr lang="en-US" b="1" dirty="0">
              <a:solidFill>
                <a:schemeClr val="bg1"/>
              </a:solidFill>
            </a:endParaRPr>
          </a:p>
        </p:txBody>
      </p:sp>
      <p:sp>
        <p:nvSpPr>
          <p:cNvPr id="3" name="Content Placeholder 2"/>
          <p:cNvSpPr>
            <a:spLocks noGrp="1"/>
          </p:cNvSpPr>
          <p:nvPr>
            <p:ph idx="1"/>
          </p:nvPr>
        </p:nvSpPr>
        <p:spPr>
          <a:xfrm>
            <a:off x="453497" y="819150"/>
            <a:ext cx="8229600" cy="3263504"/>
          </a:xfrm>
        </p:spPr>
        <p:txBody>
          <a:bodyPr/>
          <a:lstStyle/>
          <a:p>
            <a:r>
              <a:rPr lang="en-US" sz="2000" dirty="0" err="1" smtClean="0"/>
              <a:t>Mendefinisikan</a:t>
            </a:r>
            <a:r>
              <a:rPr lang="en-US" sz="2000" dirty="0" smtClean="0"/>
              <a:t> </a:t>
            </a:r>
            <a:r>
              <a:rPr lang="en-US" sz="2000" dirty="0" err="1" smtClean="0"/>
              <a:t>ijin</a:t>
            </a:r>
            <a:r>
              <a:rPr lang="en-US" sz="2000" dirty="0" smtClean="0"/>
              <a:t> </a:t>
            </a:r>
            <a:r>
              <a:rPr lang="en-US" sz="2000" dirty="0" err="1" smtClean="0"/>
              <a:t>eksisting</a:t>
            </a:r>
            <a:r>
              <a:rPr lang="en-US" sz="2000" dirty="0" smtClean="0"/>
              <a:t> yang </a:t>
            </a:r>
            <a:r>
              <a:rPr lang="en-US" sz="2000" dirty="0" err="1" smtClean="0"/>
              <a:t>ditangani</a:t>
            </a:r>
            <a:r>
              <a:rPr lang="en-US" sz="2000" dirty="0" smtClean="0"/>
              <a:t> </a:t>
            </a:r>
            <a:r>
              <a:rPr lang="en-US" sz="2000" dirty="0" err="1" smtClean="0"/>
              <a:t>instansi</a:t>
            </a:r>
            <a:r>
              <a:rPr lang="en-US" sz="2000" dirty="0" smtClean="0"/>
              <a:t> </a:t>
            </a:r>
            <a:r>
              <a:rPr lang="en-US" sz="2000" dirty="0" err="1" smtClean="0"/>
              <a:t>terkait</a:t>
            </a:r>
            <a:endParaRPr lang="en-US" sz="2000" dirty="0" smtClean="0"/>
          </a:p>
          <a:p>
            <a:r>
              <a:rPr lang="en-US" sz="2000" dirty="0" smtClean="0"/>
              <a:t>Grouping </a:t>
            </a:r>
            <a:r>
              <a:rPr lang="en-US" sz="2000" dirty="0" err="1" smtClean="0"/>
              <a:t>Ijin</a:t>
            </a:r>
            <a:r>
              <a:rPr lang="en-US" sz="2000" dirty="0" smtClean="0"/>
              <a:t> </a:t>
            </a:r>
            <a:r>
              <a:rPr lang="en-US" sz="2000" dirty="0" err="1" smtClean="0"/>
              <a:t>berdasar</a:t>
            </a:r>
            <a:endParaRPr lang="en-US" sz="2000" dirty="0" smtClean="0"/>
          </a:p>
          <a:p>
            <a:pPr lvl="1"/>
            <a:r>
              <a:rPr lang="en-US" sz="1600" dirty="0" smtClean="0"/>
              <a:t>Group </a:t>
            </a:r>
            <a:r>
              <a:rPr lang="en-US" sz="1600" dirty="0" err="1"/>
              <a:t>i</a:t>
            </a:r>
            <a:r>
              <a:rPr lang="en-US" sz="1600" dirty="0" err="1" smtClean="0"/>
              <a:t>jin</a:t>
            </a:r>
            <a:r>
              <a:rPr lang="en-US" sz="1600" dirty="0" smtClean="0"/>
              <a:t> </a:t>
            </a:r>
            <a:r>
              <a:rPr lang="en-US" sz="1600" dirty="0" err="1"/>
              <a:t>d</a:t>
            </a:r>
            <a:r>
              <a:rPr lang="en-US" sz="1600" dirty="0" err="1" smtClean="0"/>
              <a:t>asar</a:t>
            </a:r>
            <a:r>
              <a:rPr lang="en-US" sz="1600" dirty="0" smtClean="0"/>
              <a:t> yang </a:t>
            </a:r>
            <a:r>
              <a:rPr lang="en-US" sz="1600" dirty="0" err="1" smtClean="0"/>
              <a:t>bersifat</a:t>
            </a:r>
            <a:r>
              <a:rPr lang="en-US" sz="1600" dirty="0" smtClean="0"/>
              <a:t> </a:t>
            </a:r>
            <a:r>
              <a:rPr lang="en-US" sz="1600" dirty="0" err="1" smtClean="0"/>
              <a:t>pendaftaran</a:t>
            </a:r>
            <a:endParaRPr lang="en-US" sz="1600" dirty="0" smtClean="0"/>
          </a:p>
          <a:p>
            <a:pPr lvl="1"/>
            <a:r>
              <a:rPr lang="en-US" sz="1600" dirty="0" smtClean="0"/>
              <a:t>Group </a:t>
            </a:r>
            <a:r>
              <a:rPr lang="en-US" sz="1600" dirty="0" err="1"/>
              <a:t>i</a:t>
            </a:r>
            <a:r>
              <a:rPr lang="en-US" sz="1600" dirty="0" err="1" smtClean="0"/>
              <a:t>jin</a:t>
            </a:r>
            <a:r>
              <a:rPr lang="en-US" sz="1600" dirty="0" smtClean="0"/>
              <a:t> </a:t>
            </a:r>
            <a:r>
              <a:rPr lang="en-US" sz="1600" dirty="0" err="1" smtClean="0"/>
              <a:t>lanjutan</a:t>
            </a:r>
            <a:r>
              <a:rPr lang="en-US" sz="1600" dirty="0" smtClean="0"/>
              <a:t> yang </a:t>
            </a:r>
            <a:r>
              <a:rPr lang="en-US" sz="1600" dirty="0" err="1" smtClean="0"/>
              <a:t>bersifat</a:t>
            </a:r>
            <a:r>
              <a:rPr lang="en-US" sz="1600" dirty="0" smtClean="0"/>
              <a:t> </a:t>
            </a:r>
            <a:r>
              <a:rPr lang="en-US" sz="1600" dirty="0" err="1" smtClean="0"/>
              <a:t>acuan</a:t>
            </a:r>
            <a:r>
              <a:rPr lang="en-US" sz="1600" dirty="0" smtClean="0"/>
              <a:t> (checklist) </a:t>
            </a:r>
            <a:r>
              <a:rPr lang="en-US" sz="1600" dirty="0" err="1" smtClean="0"/>
              <a:t>seperti</a:t>
            </a:r>
            <a:r>
              <a:rPr lang="en-US" sz="1600" dirty="0" smtClean="0"/>
              <a:t> </a:t>
            </a:r>
            <a:r>
              <a:rPr lang="en-US" sz="1600" dirty="0" err="1" smtClean="0"/>
              <a:t>Lahan</a:t>
            </a:r>
            <a:r>
              <a:rPr lang="en-US" sz="1600" dirty="0" smtClean="0"/>
              <a:t>, </a:t>
            </a:r>
            <a:r>
              <a:rPr lang="en-US" sz="1600" dirty="0" err="1" smtClean="0"/>
              <a:t>Bangunan</a:t>
            </a:r>
            <a:r>
              <a:rPr lang="en-US" sz="1600" dirty="0" smtClean="0"/>
              <a:t>, </a:t>
            </a:r>
            <a:r>
              <a:rPr lang="en-US" sz="1600" dirty="0" err="1" smtClean="0"/>
              <a:t>Standar</a:t>
            </a:r>
            <a:r>
              <a:rPr lang="en-US" sz="1600" dirty="0" smtClean="0"/>
              <a:t> </a:t>
            </a:r>
            <a:r>
              <a:rPr lang="en-US" sz="1600" dirty="0" err="1" smtClean="0"/>
              <a:t>lingkungan</a:t>
            </a:r>
            <a:r>
              <a:rPr lang="en-US" sz="1600" dirty="0" smtClean="0"/>
              <a:t>, </a:t>
            </a:r>
            <a:r>
              <a:rPr lang="en-US" sz="1600" dirty="0" err="1" smtClean="0"/>
              <a:t>Amdal</a:t>
            </a:r>
            <a:r>
              <a:rPr lang="en-US" sz="1600" dirty="0" smtClean="0"/>
              <a:t>, </a:t>
            </a:r>
            <a:r>
              <a:rPr lang="en-US" sz="1600" dirty="0" err="1" smtClean="0"/>
              <a:t>dsb</a:t>
            </a:r>
            <a:r>
              <a:rPr lang="en-US" sz="1600" dirty="0" smtClean="0"/>
              <a:t>.</a:t>
            </a:r>
          </a:p>
          <a:p>
            <a:pPr lvl="1"/>
            <a:r>
              <a:rPr lang="en-US" sz="1600" dirty="0" smtClean="0"/>
              <a:t>Group </a:t>
            </a:r>
            <a:r>
              <a:rPr lang="en-US" sz="1600" dirty="0" err="1" smtClean="0"/>
              <a:t>ijin</a:t>
            </a:r>
            <a:r>
              <a:rPr lang="en-US" sz="1600" dirty="0" smtClean="0"/>
              <a:t> </a:t>
            </a:r>
            <a:r>
              <a:rPr lang="en-US" sz="1600" dirty="0" err="1" smtClean="0"/>
              <a:t>usaha</a:t>
            </a:r>
            <a:r>
              <a:rPr lang="en-US" sz="1600" dirty="0" smtClean="0"/>
              <a:t>, </a:t>
            </a:r>
            <a:r>
              <a:rPr lang="en-US" sz="1600" dirty="0" err="1" smtClean="0"/>
              <a:t>terkait</a:t>
            </a:r>
            <a:r>
              <a:rPr lang="en-US" sz="1600" dirty="0" smtClean="0"/>
              <a:t> </a:t>
            </a:r>
            <a:r>
              <a:rPr lang="en-US" sz="1600" dirty="0" err="1" smtClean="0"/>
              <a:t>pemenuhan</a:t>
            </a:r>
            <a:r>
              <a:rPr lang="en-US" sz="1600" dirty="0" smtClean="0"/>
              <a:t> </a:t>
            </a:r>
            <a:r>
              <a:rPr lang="en-US" sz="1600" dirty="0" err="1" smtClean="0"/>
              <a:t>usaha</a:t>
            </a:r>
            <a:r>
              <a:rPr lang="en-US" sz="1600" dirty="0" smtClean="0"/>
              <a:t> </a:t>
            </a:r>
            <a:r>
              <a:rPr lang="en-US" sz="1600" dirty="0" err="1" smtClean="0"/>
              <a:t>sektor</a:t>
            </a:r>
            <a:r>
              <a:rPr lang="en-US" sz="1600" dirty="0" smtClean="0"/>
              <a:t> </a:t>
            </a:r>
            <a:r>
              <a:rPr lang="en-US" sz="1600" dirty="0" err="1" smtClean="0"/>
              <a:t>tertentu</a:t>
            </a:r>
            <a:r>
              <a:rPr lang="en-US" sz="1600" dirty="0" smtClean="0"/>
              <a:t>, </a:t>
            </a:r>
            <a:r>
              <a:rPr lang="en-US" sz="1600" dirty="0" err="1" smtClean="0"/>
              <a:t>seperti</a:t>
            </a:r>
            <a:r>
              <a:rPr lang="en-US" sz="1600" dirty="0" smtClean="0"/>
              <a:t> </a:t>
            </a:r>
            <a:r>
              <a:rPr lang="en-US" sz="1600" dirty="0" err="1" smtClean="0"/>
              <a:t>Ijin</a:t>
            </a:r>
            <a:r>
              <a:rPr lang="en-US" sz="1600" dirty="0" smtClean="0"/>
              <a:t> Usaha </a:t>
            </a:r>
            <a:r>
              <a:rPr lang="en-US" sz="1600" dirty="0" err="1" smtClean="0"/>
              <a:t>Industri</a:t>
            </a:r>
            <a:r>
              <a:rPr lang="en-US" sz="1600" dirty="0" smtClean="0"/>
              <a:t>, </a:t>
            </a:r>
            <a:r>
              <a:rPr lang="en-US" sz="1600" dirty="0" err="1" smtClean="0"/>
              <a:t>Ijin</a:t>
            </a:r>
            <a:r>
              <a:rPr lang="en-US" sz="1600" dirty="0" smtClean="0"/>
              <a:t> Usaha </a:t>
            </a:r>
            <a:r>
              <a:rPr lang="en-US" sz="1600" dirty="0" err="1" smtClean="0"/>
              <a:t>Transportasi</a:t>
            </a:r>
            <a:r>
              <a:rPr lang="en-US" sz="1600" dirty="0" smtClean="0"/>
              <a:t>, </a:t>
            </a:r>
            <a:r>
              <a:rPr lang="en-US" sz="1600" dirty="0" err="1" smtClean="0"/>
              <a:t>dsb</a:t>
            </a:r>
            <a:endParaRPr lang="en-US" sz="1600" dirty="0" smtClean="0"/>
          </a:p>
          <a:p>
            <a:pPr lvl="1"/>
            <a:r>
              <a:rPr lang="en-US" sz="1600" dirty="0" smtClean="0"/>
              <a:t>Group </a:t>
            </a:r>
            <a:r>
              <a:rPr lang="en-US" sz="1600" dirty="0" err="1"/>
              <a:t>i</a:t>
            </a:r>
            <a:r>
              <a:rPr lang="en-US" sz="1600" dirty="0" err="1" smtClean="0"/>
              <a:t>jin</a:t>
            </a:r>
            <a:r>
              <a:rPr lang="en-US" sz="1600" dirty="0" smtClean="0"/>
              <a:t> </a:t>
            </a:r>
            <a:r>
              <a:rPr lang="en-US" sz="1600" dirty="0" err="1" smtClean="0"/>
              <a:t>komersial</a:t>
            </a:r>
            <a:r>
              <a:rPr lang="en-US" sz="1600" dirty="0" smtClean="0"/>
              <a:t>, </a:t>
            </a:r>
            <a:r>
              <a:rPr lang="en-US" sz="1600" dirty="0" err="1" smtClean="0"/>
              <a:t>terkait</a:t>
            </a:r>
            <a:r>
              <a:rPr lang="en-US" sz="1600" dirty="0" smtClean="0"/>
              <a:t> </a:t>
            </a:r>
            <a:r>
              <a:rPr lang="en-US" sz="1600" dirty="0" err="1" smtClean="0"/>
              <a:t>operasional</a:t>
            </a:r>
            <a:r>
              <a:rPr lang="en-US" sz="1600" dirty="0" smtClean="0"/>
              <a:t> </a:t>
            </a:r>
            <a:r>
              <a:rPr lang="en-US" sz="1600" dirty="0" err="1" smtClean="0"/>
              <a:t>usaha</a:t>
            </a:r>
            <a:r>
              <a:rPr lang="en-US" sz="1600" dirty="0" smtClean="0"/>
              <a:t> </a:t>
            </a:r>
            <a:r>
              <a:rPr lang="en-US" sz="1600" dirty="0" err="1" smtClean="0"/>
              <a:t>pada</a:t>
            </a:r>
            <a:r>
              <a:rPr lang="en-US" sz="1600" dirty="0" smtClean="0"/>
              <a:t> </a:t>
            </a:r>
            <a:r>
              <a:rPr lang="en-US" sz="1600" dirty="0" err="1" smtClean="0"/>
              <a:t>saat</a:t>
            </a:r>
            <a:r>
              <a:rPr lang="en-US" sz="1600" dirty="0" smtClean="0"/>
              <a:t> </a:t>
            </a:r>
            <a:r>
              <a:rPr lang="en-US" sz="1600" dirty="0" err="1" smtClean="0"/>
              <a:t>sudah</a:t>
            </a:r>
            <a:r>
              <a:rPr lang="en-US" sz="1600" dirty="0" smtClean="0"/>
              <a:t> </a:t>
            </a:r>
            <a:r>
              <a:rPr lang="en-US" sz="1600" dirty="0" err="1" smtClean="0"/>
              <a:t>melaksanakan</a:t>
            </a:r>
            <a:r>
              <a:rPr lang="en-US" sz="1600" dirty="0" smtClean="0"/>
              <a:t> </a:t>
            </a:r>
            <a:r>
              <a:rPr lang="en-US" sz="1600" dirty="0" err="1" smtClean="0"/>
              <a:t>investasinya</a:t>
            </a:r>
            <a:r>
              <a:rPr lang="en-US" sz="1600" dirty="0" smtClean="0"/>
              <a:t> </a:t>
            </a:r>
            <a:r>
              <a:rPr lang="en-US" sz="1600" dirty="0" err="1" smtClean="0"/>
              <a:t>seperti</a:t>
            </a:r>
            <a:r>
              <a:rPr lang="en-US" sz="1600" dirty="0" smtClean="0"/>
              <a:t> </a:t>
            </a:r>
            <a:r>
              <a:rPr lang="en-US" sz="1600" dirty="0" err="1" smtClean="0"/>
              <a:t>ijin</a:t>
            </a:r>
            <a:r>
              <a:rPr lang="en-US" sz="1600" dirty="0" smtClean="0"/>
              <a:t> </a:t>
            </a:r>
            <a:r>
              <a:rPr lang="en-US" sz="1600" dirty="0" err="1" smtClean="0"/>
              <a:t>tata</a:t>
            </a:r>
            <a:r>
              <a:rPr lang="en-US" sz="1600" dirty="0" smtClean="0"/>
              <a:t> </a:t>
            </a:r>
            <a:r>
              <a:rPr lang="en-US" sz="1600" dirty="0" err="1" smtClean="0"/>
              <a:t>niaga</a:t>
            </a:r>
            <a:r>
              <a:rPr lang="en-US" sz="1600" dirty="0" smtClean="0"/>
              <a:t>, </a:t>
            </a:r>
            <a:r>
              <a:rPr lang="en-US" sz="1600" dirty="0" err="1" smtClean="0"/>
              <a:t>dsb</a:t>
            </a:r>
            <a:endParaRPr lang="en-US" sz="1600" dirty="0" smtClean="0"/>
          </a:p>
          <a:p>
            <a:r>
              <a:rPr lang="en-US" sz="2000" dirty="0" err="1" smtClean="0"/>
              <a:t>Mendefinisikan</a:t>
            </a:r>
            <a:r>
              <a:rPr lang="en-US" sz="2000" dirty="0" smtClean="0"/>
              <a:t> </a:t>
            </a:r>
            <a:r>
              <a:rPr lang="en-US" sz="2000" dirty="0" err="1" smtClean="0"/>
              <a:t>Penyederhanaan</a:t>
            </a:r>
            <a:r>
              <a:rPr lang="en-US" sz="2000" dirty="0" smtClean="0"/>
              <a:t> </a:t>
            </a:r>
            <a:r>
              <a:rPr lang="en-US" sz="2000" dirty="0" err="1" smtClean="0"/>
              <a:t>Perijinan</a:t>
            </a:r>
            <a:r>
              <a:rPr lang="en-US" sz="2000" dirty="0" smtClean="0"/>
              <a:t> </a:t>
            </a:r>
            <a:r>
              <a:rPr lang="en-US" sz="2000" dirty="0" err="1" smtClean="0"/>
              <a:t>Berdasarkan</a:t>
            </a:r>
            <a:r>
              <a:rPr lang="en-US" sz="2000" dirty="0" smtClean="0"/>
              <a:t> Model </a:t>
            </a:r>
            <a:r>
              <a:rPr lang="en-US" sz="2000" dirty="0" err="1" smtClean="0"/>
              <a:t>diatas</a:t>
            </a:r>
            <a:r>
              <a:rPr lang="en-US" sz="2000" dirty="0" smtClean="0"/>
              <a:t> </a:t>
            </a:r>
            <a:r>
              <a:rPr lang="en-US" sz="2000" dirty="0" err="1" smtClean="0"/>
              <a:t>mempertimbangkan</a:t>
            </a:r>
            <a:r>
              <a:rPr lang="en-US" sz="2000" dirty="0" smtClean="0"/>
              <a:t> factor:</a:t>
            </a:r>
          </a:p>
          <a:p>
            <a:pPr lvl="1"/>
            <a:r>
              <a:rPr lang="en-US" sz="1600" dirty="0" err="1" smtClean="0"/>
              <a:t>Eliminasi</a:t>
            </a:r>
            <a:r>
              <a:rPr lang="en-US" sz="1600" dirty="0" smtClean="0"/>
              <a:t> </a:t>
            </a:r>
            <a:r>
              <a:rPr lang="en-US" sz="1600" dirty="0" err="1" smtClean="0"/>
              <a:t>duplikasi</a:t>
            </a:r>
            <a:endParaRPr lang="en-US" sz="1600" dirty="0" smtClean="0"/>
          </a:p>
          <a:p>
            <a:pPr lvl="1"/>
            <a:r>
              <a:rPr lang="en-US" sz="1600" dirty="0" err="1" smtClean="0"/>
              <a:t>Pengurangan</a:t>
            </a:r>
            <a:r>
              <a:rPr lang="en-US" sz="1600" dirty="0" smtClean="0"/>
              <a:t> </a:t>
            </a:r>
            <a:r>
              <a:rPr lang="en-US" sz="1600" dirty="0" err="1" smtClean="0"/>
              <a:t>Prosedur</a:t>
            </a:r>
            <a:endParaRPr lang="en-US" sz="1600" dirty="0" smtClean="0"/>
          </a:p>
          <a:p>
            <a:pPr lvl="1"/>
            <a:r>
              <a:rPr lang="en-US" sz="1600" dirty="0" err="1" smtClean="0"/>
              <a:t>Eliminasi</a:t>
            </a:r>
            <a:r>
              <a:rPr lang="en-US" sz="1600" dirty="0" smtClean="0"/>
              <a:t> Proses manual / </a:t>
            </a:r>
            <a:r>
              <a:rPr lang="en-US" sz="1600" dirty="0" err="1" smtClean="0"/>
              <a:t>intervensi</a:t>
            </a:r>
            <a:r>
              <a:rPr lang="en-US" sz="1600" dirty="0" smtClean="0"/>
              <a:t> </a:t>
            </a:r>
            <a:r>
              <a:rPr lang="en-US" sz="1600" dirty="0" err="1" smtClean="0"/>
              <a:t>petugas</a:t>
            </a:r>
            <a:endParaRPr lang="en-US" sz="1600" dirty="0" smtClean="0"/>
          </a:p>
          <a:p>
            <a:pPr lvl="1"/>
            <a:r>
              <a:rPr lang="en-US" sz="1600" dirty="0" err="1" smtClean="0"/>
              <a:t>Posibilitas</a:t>
            </a:r>
            <a:r>
              <a:rPr lang="en-US" sz="1600" dirty="0" smtClean="0"/>
              <a:t> </a:t>
            </a:r>
            <a:r>
              <a:rPr lang="en-US" sz="1600" dirty="0" err="1" smtClean="0"/>
              <a:t>penggunaan</a:t>
            </a:r>
            <a:r>
              <a:rPr lang="en-US" sz="1600" dirty="0" smtClean="0"/>
              <a:t> </a:t>
            </a:r>
            <a:r>
              <a:rPr lang="en-US" sz="1600" dirty="0" err="1" smtClean="0"/>
              <a:t>tanda</a:t>
            </a:r>
            <a:r>
              <a:rPr lang="en-US" sz="1600" dirty="0" smtClean="0"/>
              <a:t> </a:t>
            </a:r>
            <a:r>
              <a:rPr lang="en-US" sz="1600" dirty="0" err="1" smtClean="0"/>
              <a:t>tangan</a:t>
            </a:r>
            <a:r>
              <a:rPr lang="en-US" sz="1600" dirty="0" smtClean="0"/>
              <a:t> digital (digital signature)</a:t>
            </a:r>
          </a:p>
          <a:p>
            <a:pPr lvl="1"/>
            <a:endParaRPr lang="en-US" sz="1600" dirty="0"/>
          </a:p>
        </p:txBody>
      </p:sp>
      <p:sp>
        <p:nvSpPr>
          <p:cNvPr id="4" name="Slide Number Placeholder 3"/>
          <p:cNvSpPr>
            <a:spLocks noGrp="1"/>
          </p:cNvSpPr>
          <p:nvPr>
            <p:ph type="sldNum" sz="quarter" idx="12"/>
          </p:nvPr>
        </p:nvSpPr>
        <p:spPr/>
        <p:txBody>
          <a:bodyPr/>
          <a:lstStyle/>
          <a:p>
            <a:fld id="{7DBECBBC-B5FD-4F11-9AC2-5AED2BF7CA3D}" type="slidenum">
              <a:rPr lang="en-US" smtClean="0"/>
              <a:pPr/>
              <a:t>28</a:t>
            </a:fld>
            <a:endParaRPr lang="en-US"/>
          </a:p>
        </p:txBody>
      </p:sp>
    </p:spTree>
    <p:extLst>
      <p:ext uri="{BB962C8B-B14F-4D97-AF65-F5344CB8AC3E}">
        <p14:creationId xmlns:p14="http://schemas.microsoft.com/office/powerpoint/2010/main" val="18017037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497" y="24264"/>
            <a:ext cx="8229600" cy="510779"/>
          </a:xfrm>
        </p:spPr>
        <p:txBody>
          <a:bodyPr/>
          <a:lstStyle/>
          <a:p>
            <a:r>
              <a:rPr lang="en-US" b="1" dirty="0" err="1" smtClean="0">
                <a:solidFill>
                  <a:schemeClr val="bg1"/>
                </a:solidFill>
              </a:rPr>
              <a:t>Apa</a:t>
            </a:r>
            <a:r>
              <a:rPr lang="en-US" b="1" dirty="0" smtClean="0">
                <a:solidFill>
                  <a:schemeClr val="bg1"/>
                </a:solidFill>
              </a:rPr>
              <a:t> yang </a:t>
            </a:r>
            <a:r>
              <a:rPr lang="en-US" b="1" dirty="0" err="1" smtClean="0">
                <a:solidFill>
                  <a:schemeClr val="bg1"/>
                </a:solidFill>
              </a:rPr>
              <a:t>harus</a:t>
            </a:r>
            <a:r>
              <a:rPr lang="en-US" b="1" dirty="0" smtClean="0">
                <a:solidFill>
                  <a:schemeClr val="bg1"/>
                </a:solidFill>
              </a:rPr>
              <a:t> </a:t>
            </a:r>
            <a:r>
              <a:rPr lang="en-US" b="1" dirty="0" err="1" smtClean="0">
                <a:solidFill>
                  <a:schemeClr val="bg1"/>
                </a:solidFill>
              </a:rPr>
              <a:t>disiapkan</a:t>
            </a:r>
            <a:r>
              <a:rPr lang="en-US" b="1" dirty="0" smtClean="0">
                <a:solidFill>
                  <a:schemeClr val="bg1"/>
                </a:solidFill>
              </a:rPr>
              <a:t> system K/L/D </a:t>
            </a:r>
            <a:r>
              <a:rPr lang="en-US" b="1" dirty="0" err="1" smtClean="0">
                <a:solidFill>
                  <a:schemeClr val="bg1"/>
                </a:solidFill>
              </a:rPr>
              <a:t>terkait</a:t>
            </a:r>
            <a:r>
              <a:rPr lang="en-US" b="1" dirty="0" smtClean="0">
                <a:solidFill>
                  <a:schemeClr val="bg1"/>
                </a:solidFill>
              </a:rPr>
              <a:t> OSS</a:t>
            </a:r>
            <a:endParaRPr lang="en-US" b="1" dirty="0">
              <a:solidFill>
                <a:schemeClr val="bg1"/>
              </a:solidFill>
            </a:endParaRPr>
          </a:p>
        </p:txBody>
      </p:sp>
      <p:sp>
        <p:nvSpPr>
          <p:cNvPr id="3" name="Content Placeholder 2"/>
          <p:cNvSpPr>
            <a:spLocks noGrp="1"/>
          </p:cNvSpPr>
          <p:nvPr>
            <p:ph idx="1"/>
          </p:nvPr>
        </p:nvSpPr>
        <p:spPr>
          <a:xfrm>
            <a:off x="453497" y="819150"/>
            <a:ext cx="8229600" cy="3263504"/>
          </a:xfrm>
        </p:spPr>
        <p:txBody>
          <a:bodyPr/>
          <a:lstStyle/>
          <a:p>
            <a:r>
              <a:rPr lang="en-US" sz="2000" dirty="0" err="1" smtClean="0"/>
              <a:t>Mengintegrasikan</a:t>
            </a:r>
            <a:r>
              <a:rPr lang="en-US" sz="2000" dirty="0" smtClean="0"/>
              <a:t> </a:t>
            </a:r>
            <a:r>
              <a:rPr lang="en-US" sz="2000" dirty="0" err="1" smtClean="0"/>
              <a:t>sistemnya</a:t>
            </a:r>
            <a:r>
              <a:rPr lang="en-US" sz="2000" dirty="0" smtClean="0"/>
              <a:t> </a:t>
            </a:r>
            <a:r>
              <a:rPr lang="en-US" sz="2000" dirty="0" err="1" smtClean="0"/>
              <a:t>dengan</a:t>
            </a:r>
            <a:r>
              <a:rPr lang="en-US" sz="2000" dirty="0" smtClean="0"/>
              <a:t> system OSS agar </a:t>
            </a:r>
            <a:r>
              <a:rPr lang="en-US" sz="2000" dirty="0" err="1" smtClean="0"/>
              <a:t>dapat</a:t>
            </a:r>
            <a:r>
              <a:rPr lang="en-US" sz="2000" dirty="0" smtClean="0"/>
              <a:t> </a:t>
            </a:r>
            <a:r>
              <a:rPr lang="en-US" sz="2000" dirty="0" err="1" smtClean="0"/>
              <a:t>menarik</a:t>
            </a:r>
            <a:r>
              <a:rPr lang="en-US" sz="2000" dirty="0" smtClean="0"/>
              <a:t> </a:t>
            </a:r>
            <a:r>
              <a:rPr lang="en-US" sz="2000" dirty="0" err="1" smtClean="0"/>
              <a:t>informasi</a:t>
            </a:r>
            <a:r>
              <a:rPr lang="en-US" sz="2000" dirty="0" smtClean="0"/>
              <a:t> </a:t>
            </a:r>
            <a:r>
              <a:rPr lang="en-US" sz="2000" dirty="0" err="1" smtClean="0"/>
              <a:t>perijinan</a:t>
            </a:r>
            <a:r>
              <a:rPr lang="en-US" sz="2000" dirty="0" smtClean="0"/>
              <a:t> </a:t>
            </a:r>
            <a:r>
              <a:rPr lang="en-US" sz="2000" dirty="0" err="1" smtClean="0"/>
              <a:t>dasar</a:t>
            </a:r>
            <a:r>
              <a:rPr lang="en-US" sz="2000" dirty="0" smtClean="0"/>
              <a:t> </a:t>
            </a:r>
            <a:r>
              <a:rPr lang="en-US" sz="2000" dirty="0" err="1" smtClean="0"/>
              <a:t>dengan</a:t>
            </a:r>
            <a:r>
              <a:rPr lang="en-US" sz="2000" dirty="0" smtClean="0"/>
              <a:t> </a:t>
            </a:r>
            <a:r>
              <a:rPr lang="en-US" sz="2000" dirty="0" err="1" smtClean="0"/>
              <a:t>Pedoman</a:t>
            </a:r>
            <a:r>
              <a:rPr lang="en-US" sz="2000" dirty="0" smtClean="0"/>
              <a:t> </a:t>
            </a:r>
            <a:r>
              <a:rPr lang="en-US" sz="2000" dirty="0" err="1" smtClean="0"/>
              <a:t>Integrasi</a:t>
            </a:r>
            <a:r>
              <a:rPr lang="en-US" sz="2000" dirty="0" smtClean="0"/>
              <a:t> </a:t>
            </a:r>
            <a:r>
              <a:rPr lang="en-US" sz="2000" dirty="0" err="1" smtClean="0"/>
              <a:t>Aplikasi</a:t>
            </a:r>
            <a:r>
              <a:rPr lang="en-US" sz="2000" dirty="0" smtClean="0"/>
              <a:t> (PIA) yang </a:t>
            </a:r>
            <a:r>
              <a:rPr lang="en-US" sz="2000" dirty="0" err="1" smtClean="0"/>
              <a:t>disediakan</a:t>
            </a:r>
            <a:r>
              <a:rPr lang="en-US" sz="2000" dirty="0" smtClean="0"/>
              <a:t> </a:t>
            </a:r>
            <a:r>
              <a:rPr lang="en-US" sz="2000" dirty="0" err="1" smtClean="0"/>
              <a:t>tim</a:t>
            </a:r>
            <a:r>
              <a:rPr lang="en-US" sz="2000" dirty="0" smtClean="0"/>
              <a:t> </a:t>
            </a:r>
            <a:r>
              <a:rPr lang="en-US" sz="2000" dirty="0" err="1" smtClean="0"/>
              <a:t>teknis</a:t>
            </a:r>
            <a:r>
              <a:rPr lang="en-US" sz="2000" dirty="0" smtClean="0"/>
              <a:t> OSS</a:t>
            </a:r>
          </a:p>
          <a:p>
            <a:r>
              <a:rPr lang="en-US" sz="2000" dirty="0" err="1" smtClean="0"/>
              <a:t>Menyediakan</a:t>
            </a:r>
            <a:r>
              <a:rPr lang="en-US" sz="2000" dirty="0" smtClean="0"/>
              <a:t> </a:t>
            </a:r>
            <a:r>
              <a:rPr lang="en-US" sz="2000" dirty="0" err="1" smtClean="0"/>
              <a:t>fasilitas</a:t>
            </a:r>
            <a:r>
              <a:rPr lang="en-US" sz="2000" dirty="0" smtClean="0"/>
              <a:t> </a:t>
            </a:r>
            <a:r>
              <a:rPr lang="en-US" sz="2000" dirty="0" err="1" smtClean="0"/>
              <a:t>aplikasi</a:t>
            </a:r>
            <a:r>
              <a:rPr lang="en-US" sz="2000" dirty="0" smtClean="0"/>
              <a:t> </a:t>
            </a:r>
            <a:r>
              <a:rPr lang="en-US" sz="2000" dirty="0" err="1" smtClean="0"/>
              <a:t>pengawasan</a:t>
            </a:r>
            <a:r>
              <a:rPr lang="en-US" sz="2000" dirty="0" smtClean="0"/>
              <a:t>/</a:t>
            </a:r>
            <a:r>
              <a:rPr lang="en-US" sz="2000" dirty="0" err="1" smtClean="0"/>
              <a:t>pengendalian</a:t>
            </a:r>
            <a:r>
              <a:rPr lang="en-US" sz="2000" dirty="0" smtClean="0"/>
              <a:t> di </a:t>
            </a:r>
            <a:r>
              <a:rPr lang="en-US" sz="2000" dirty="0" err="1" smtClean="0"/>
              <a:t>masing</a:t>
            </a:r>
            <a:r>
              <a:rPr lang="en-US" sz="2000" dirty="0" smtClean="0"/>
              <a:t> </a:t>
            </a:r>
            <a:r>
              <a:rPr lang="en-US" sz="2000" dirty="0" err="1" smtClean="0"/>
              <a:t>masing</a:t>
            </a:r>
            <a:r>
              <a:rPr lang="en-US" sz="2000" dirty="0" smtClean="0"/>
              <a:t> K/L/D agar </a:t>
            </a:r>
            <a:r>
              <a:rPr lang="en-US" sz="2000" dirty="0" err="1" smtClean="0"/>
              <a:t>dapat</a:t>
            </a:r>
            <a:r>
              <a:rPr lang="en-US" sz="2000" dirty="0" smtClean="0"/>
              <a:t> </a:t>
            </a:r>
            <a:r>
              <a:rPr lang="en-US" sz="2000" dirty="0" err="1" smtClean="0"/>
              <a:t>memberikan</a:t>
            </a:r>
            <a:r>
              <a:rPr lang="en-US" sz="2000" dirty="0" smtClean="0"/>
              <a:t> </a:t>
            </a:r>
            <a:r>
              <a:rPr lang="en-US" sz="2000" dirty="0" err="1" smtClean="0"/>
              <a:t>balasan</a:t>
            </a:r>
            <a:r>
              <a:rPr lang="en-US" sz="2000" dirty="0" smtClean="0"/>
              <a:t> status </a:t>
            </a:r>
            <a:r>
              <a:rPr lang="en-US" sz="2000" dirty="0" err="1" smtClean="0"/>
              <a:t>pengawasan</a:t>
            </a:r>
            <a:r>
              <a:rPr lang="en-US" sz="2000" dirty="0" smtClean="0"/>
              <a:t>/</a:t>
            </a:r>
            <a:r>
              <a:rPr lang="en-US" sz="2000" dirty="0" err="1" smtClean="0"/>
              <a:t>pengendalian</a:t>
            </a:r>
            <a:r>
              <a:rPr lang="en-US" sz="2000" dirty="0" smtClean="0"/>
              <a:t> </a:t>
            </a:r>
            <a:r>
              <a:rPr lang="en-US" sz="2000" dirty="0" err="1" smtClean="0"/>
              <a:t>ke</a:t>
            </a:r>
            <a:r>
              <a:rPr lang="en-US" sz="2000" dirty="0" smtClean="0"/>
              <a:t> system OSS </a:t>
            </a:r>
            <a:r>
              <a:rPr lang="en-US" sz="2000" dirty="0" err="1" smtClean="0"/>
              <a:t>dengan</a:t>
            </a:r>
            <a:r>
              <a:rPr lang="en-US" sz="2000" dirty="0" smtClean="0"/>
              <a:t> PIA yang </a:t>
            </a:r>
            <a:r>
              <a:rPr lang="en-US" sz="2000" dirty="0" err="1" smtClean="0"/>
              <a:t>disediakan</a:t>
            </a:r>
            <a:r>
              <a:rPr lang="en-US" sz="2000" dirty="0" smtClean="0"/>
              <a:t> </a:t>
            </a:r>
            <a:r>
              <a:rPr lang="en-US" sz="2000" dirty="0" err="1" smtClean="0"/>
              <a:t>tim</a:t>
            </a:r>
            <a:r>
              <a:rPr lang="en-US" sz="2000" dirty="0" smtClean="0"/>
              <a:t> </a:t>
            </a:r>
            <a:r>
              <a:rPr lang="en-US" sz="2000" dirty="0" err="1" smtClean="0"/>
              <a:t>teknis</a:t>
            </a:r>
            <a:r>
              <a:rPr lang="en-US" sz="2000" dirty="0" smtClean="0"/>
              <a:t> OSS</a:t>
            </a:r>
            <a:endParaRPr lang="en-US" sz="1600" dirty="0" smtClean="0"/>
          </a:p>
          <a:p>
            <a:r>
              <a:rPr lang="en-US" sz="2000" dirty="0" err="1" smtClean="0"/>
              <a:t>Dalam</a:t>
            </a:r>
            <a:r>
              <a:rPr lang="en-US" sz="2000" dirty="0" smtClean="0"/>
              <a:t> proses </a:t>
            </a:r>
            <a:r>
              <a:rPr lang="en-US" sz="2000" dirty="0" err="1" smtClean="0"/>
              <a:t>pelayanan</a:t>
            </a:r>
            <a:r>
              <a:rPr lang="en-US" sz="2000" dirty="0" smtClean="0"/>
              <a:t>/</a:t>
            </a:r>
            <a:r>
              <a:rPr lang="en-US" sz="2000" dirty="0" err="1" smtClean="0"/>
              <a:t>pengawasan</a:t>
            </a:r>
            <a:r>
              <a:rPr lang="en-US" sz="2000" dirty="0" smtClean="0"/>
              <a:t> </a:t>
            </a:r>
            <a:r>
              <a:rPr lang="en-US" sz="2000" dirty="0" err="1" smtClean="0"/>
              <a:t>Ijin</a:t>
            </a:r>
            <a:r>
              <a:rPr lang="en-US" sz="2000" dirty="0" smtClean="0"/>
              <a:t>, </a:t>
            </a:r>
            <a:r>
              <a:rPr lang="en-US" sz="2000" dirty="0" err="1" smtClean="0"/>
              <a:t>masing</a:t>
            </a:r>
            <a:r>
              <a:rPr lang="en-US" sz="2000" dirty="0" smtClean="0"/>
              <a:t> </a:t>
            </a:r>
            <a:r>
              <a:rPr lang="en-US" sz="2000" dirty="0" err="1" smtClean="0"/>
              <a:t>masing</a:t>
            </a:r>
            <a:r>
              <a:rPr lang="en-US" sz="2000" dirty="0" smtClean="0"/>
              <a:t> system di K/L/D </a:t>
            </a:r>
            <a:r>
              <a:rPr lang="en-US" sz="2000" dirty="0" err="1" smtClean="0"/>
              <a:t>harus</a:t>
            </a:r>
            <a:r>
              <a:rPr lang="en-US" sz="2000" dirty="0" smtClean="0"/>
              <a:t> </a:t>
            </a:r>
            <a:r>
              <a:rPr lang="en-US" sz="2000" dirty="0" err="1" smtClean="0"/>
              <a:t>mendefinisikan</a:t>
            </a:r>
            <a:r>
              <a:rPr lang="en-US" sz="2000" dirty="0" smtClean="0"/>
              <a:t> KBLI </a:t>
            </a:r>
            <a:r>
              <a:rPr lang="en-US" sz="2000" dirty="0" err="1" smtClean="0"/>
              <a:t>dari</a:t>
            </a:r>
            <a:r>
              <a:rPr lang="en-US" sz="2000" dirty="0" smtClean="0"/>
              <a:t> </a:t>
            </a:r>
            <a:r>
              <a:rPr lang="en-US" sz="2000" dirty="0" err="1" smtClean="0"/>
              <a:t>masing</a:t>
            </a:r>
            <a:r>
              <a:rPr lang="en-US" sz="2000" dirty="0" smtClean="0"/>
              <a:t> </a:t>
            </a:r>
            <a:r>
              <a:rPr lang="en-US" sz="2000" dirty="0" err="1" smtClean="0"/>
              <a:t>masing</a:t>
            </a:r>
            <a:r>
              <a:rPr lang="en-US" sz="2000" dirty="0" smtClean="0"/>
              <a:t> </a:t>
            </a:r>
            <a:r>
              <a:rPr lang="en-US" sz="2000" dirty="0" err="1" smtClean="0"/>
              <a:t>ijin</a:t>
            </a:r>
            <a:r>
              <a:rPr lang="en-US" sz="2000" dirty="0" smtClean="0"/>
              <a:t> yang </a:t>
            </a:r>
            <a:r>
              <a:rPr lang="en-US" sz="2000" dirty="0" err="1" smtClean="0"/>
              <a:t>dilayani</a:t>
            </a:r>
            <a:r>
              <a:rPr lang="en-US" sz="2000" dirty="0" smtClean="0"/>
              <a:t> </a:t>
            </a:r>
            <a:r>
              <a:rPr lang="en-US" sz="2000" dirty="0" err="1" smtClean="0"/>
              <a:t>oleh</a:t>
            </a:r>
            <a:r>
              <a:rPr lang="en-US" sz="2000" dirty="0" smtClean="0"/>
              <a:t> K/L/D </a:t>
            </a:r>
            <a:r>
              <a:rPr lang="en-US" sz="2000" dirty="0" err="1" smtClean="0"/>
              <a:t>dimaksud</a:t>
            </a:r>
            <a:r>
              <a:rPr lang="en-US" sz="2000" dirty="0" smtClean="0"/>
              <a:t> agar </a:t>
            </a:r>
            <a:r>
              <a:rPr lang="en-US" sz="2000" dirty="0" err="1" smtClean="0"/>
              <a:t>dapat</a:t>
            </a:r>
            <a:r>
              <a:rPr lang="en-US" sz="2000" dirty="0" smtClean="0"/>
              <a:t> di mapping </a:t>
            </a:r>
            <a:r>
              <a:rPr lang="en-US" sz="2000" dirty="0" err="1" smtClean="0"/>
              <a:t>dengan</a:t>
            </a:r>
            <a:r>
              <a:rPr lang="en-US" sz="2000" dirty="0" smtClean="0"/>
              <a:t> </a:t>
            </a:r>
            <a:r>
              <a:rPr lang="en-US" sz="2000" dirty="0" err="1" smtClean="0"/>
              <a:t>permohonan</a:t>
            </a:r>
            <a:r>
              <a:rPr lang="en-US" sz="2000" dirty="0" smtClean="0"/>
              <a:t> </a:t>
            </a:r>
            <a:r>
              <a:rPr lang="en-US" sz="2000" dirty="0" err="1" smtClean="0"/>
              <a:t>ijin</a:t>
            </a:r>
            <a:r>
              <a:rPr lang="en-US" sz="2000" dirty="0" smtClean="0"/>
              <a:t> yang </a:t>
            </a:r>
            <a:r>
              <a:rPr lang="en-US" sz="2000" dirty="0" err="1" smtClean="0"/>
              <a:t>masuk</a:t>
            </a:r>
            <a:r>
              <a:rPr lang="en-US" sz="2000" dirty="0" smtClean="0"/>
              <a:t> </a:t>
            </a:r>
            <a:r>
              <a:rPr lang="en-US" sz="2000" dirty="0" err="1" smtClean="0"/>
              <a:t>melalui</a:t>
            </a:r>
            <a:r>
              <a:rPr lang="en-US" sz="2000" dirty="0" smtClean="0"/>
              <a:t> OSS</a:t>
            </a:r>
            <a:endParaRPr lang="en-US" sz="1600" dirty="0" smtClean="0"/>
          </a:p>
          <a:p>
            <a:pPr lvl="1"/>
            <a:endParaRPr lang="en-US" sz="1600" dirty="0"/>
          </a:p>
        </p:txBody>
      </p:sp>
      <p:sp>
        <p:nvSpPr>
          <p:cNvPr id="4" name="Slide Number Placeholder 3"/>
          <p:cNvSpPr>
            <a:spLocks noGrp="1"/>
          </p:cNvSpPr>
          <p:nvPr>
            <p:ph type="sldNum" sz="quarter" idx="12"/>
          </p:nvPr>
        </p:nvSpPr>
        <p:spPr/>
        <p:txBody>
          <a:bodyPr/>
          <a:lstStyle/>
          <a:p>
            <a:fld id="{7DBECBBC-B5FD-4F11-9AC2-5AED2BF7CA3D}" type="slidenum">
              <a:rPr lang="en-US" smtClean="0"/>
              <a:pPr/>
              <a:t>29</a:t>
            </a:fld>
            <a:endParaRPr lang="en-US"/>
          </a:p>
        </p:txBody>
      </p:sp>
    </p:spTree>
    <p:extLst>
      <p:ext uri="{BB962C8B-B14F-4D97-AF65-F5344CB8AC3E}">
        <p14:creationId xmlns:p14="http://schemas.microsoft.com/office/powerpoint/2010/main" val="24855056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247813" y="147098"/>
            <a:ext cx="8252222" cy="361950"/>
          </a:xfrm>
        </p:spPr>
        <p:txBody>
          <a:bodyPr/>
          <a:lstStyle/>
          <a:p>
            <a:pPr eaLnBrk="1" hangingPunct="1"/>
            <a:r>
              <a:rPr lang="en-US" altLang="en-US" sz="2100" dirty="0">
                <a:latin typeface="Arial" panose="020B0604020202020204" pitchFamily="34" charset="0"/>
                <a:cs typeface="Arial" panose="020B0604020202020204" pitchFamily="34" charset="0"/>
              </a:rPr>
              <a:t>KONSEP ALUR PERIZINAN SISTEM </a:t>
            </a:r>
            <a:r>
              <a:rPr lang="en-US" altLang="en-US" sz="2100" i="1" dirty="0">
                <a:latin typeface="Arial" panose="020B0604020202020204" pitchFamily="34" charset="0"/>
                <a:cs typeface="Arial" panose="020B0604020202020204" pitchFamily="34" charset="0"/>
              </a:rPr>
              <a:t>ONLINE SINGLE SUBMISSION</a:t>
            </a:r>
            <a:endParaRPr lang="en-US" altLang="en-US" sz="2100" dirty="0">
              <a:latin typeface="Arial" panose="020B0604020202020204" pitchFamily="34" charset="0"/>
              <a:cs typeface="Arial" panose="020B0604020202020204" pitchFamily="34" charset="0"/>
            </a:endParaRPr>
          </a:p>
        </p:txBody>
      </p:sp>
      <p:sp>
        <p:nvSpPr>
          <p:cNvPr id="6452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0" tIns="34289" rIns="68570" bIns="34289"/>
          <a:lstStyle>
            <a:lvl1pPr>
              <a:defRPr sz="1425">
                <a:solidFill>
                  <a:schemeClr val="tx1"/>
                </a:solidFill>
                <a:latin typeface="Calibri" panose="020F0502020204030204" pitchFamily="34" charset="0"/>
                <a:cs typeface="Arial" panose="020B0604020202020204" pitchFamily="34" charset="0"/>
              </a:defRPr>
            </a:lvl1pPr>
            <a:lvl2pPr marL="557213" indent="-214313">
              <a:defRPr sz="1425">
                <a:solidFill>
                  <a:schemeClr val="tx1"/>
                </a:solidFill>
                <a:latin typeface="Calibri" panose="020F0502020204030204" pitchFamily="34" charset="0"/>
                <a:cs typeface="Arial" panose="020B0604020202020204" pitchFamily="34" charset="0"/>
              </a:defRPr>
            </a:lvl2pPr>
            <a:lvl3pPr marL="857250" indent="-171450">
              <a:defRPr sz="1425">
                <a:solidFill>
                  <a:schemeClr val="tx1"/>
                </a:solidFill>
                <a:latin typeface="Calibri" panose="020F0502020204030204" pitchFamily="34" charset="0"/>
                <a:cs typeface="Arial" panose="020B0604020202020204" pitchFamily="34" charset="0"/>
              </a:defRPr>
            </a:lvl3pPr>
            <a:lvl4pPr marL="1200150" indent="-171450">
              <a:defRPr sz="1425">
                <a:solidFill>
                  <a:schemeClr val="tx1"/>
                </a:solidFill>
                <a:latin typeface="Calibri" panose="020F0502020204030204" pitchFamily="34" charset="0"/>
                <a:cs typeface="Arial" panose="020B0604020202020204" pitchFamily="34" charset="0"/>
              </a:defRPr>
            </a:lvl4pPr>
            <a:lvl5pPr marL="1543050" indent="-171450">
              <a:defRPr sz="1425">
                <a:solidFill>
                  <a:schemeClr val="tx1"/>
                </a:solidFill>
                <a:latin typeface="Calibri" panose="020F0502020204030204" pitchFamily="34" charset="0"/>
                <a:cs typeface="Arial" panose="020B0604020202020204" pitchFamily="34" charset="0"/>
              </a:defRPr>
            </a:lvl5pPr>
            <a:lvl6pPr marL="1885950" indent="-171450" defTabSz="684610" eaLnBrk="0" fontAlgn="base" hangingPunct="0">
              <a:spcBef>
                <a:spcPct val="0"/>
              </a:spcBef>
              <a:spcAft>
                <a:spcPct val="0"/>
              </a:spcAft>
              <a:defRPr sz="1425">
                <a:solidFill>
                  <a:schemeClr val="tx1"/>
                </a:solidFill>
                <a:latin typeface="Calibri" panose="020F0502020204030204" pitchFamily="34" charset="0"/>
                <a:cs typeface="Arial" panose="020B0604020202020204" pitchFamily="34" charset="0"/>
              </a:defRPr>
            </a:lvl6pPr>
            <a:lvl7pPr marL="2228850" indent="-171450" defTabSz="684610" eaLnBrk="0" fontAlgn="base" hangingPunct="0">
              <a:spcBef>
                <a:spcPct val="0"/>
              </a:spcBef>
              <a:spcAft>
                <a:spcPct val="0"/>
              </a:spcAft>
              <a:defRPr sz="1425">
                <a:solidFill>
                  <a:schemeClr val="tx1"/>
                </a:solidFill>
                <a:latin typeface="Calibri" panose="020F0502020204030204" pitchFamily="34" charset="0"/>
                <a:cs typeface="Arial" panose="020B0604020202020204" pitchFamily="34" charset="0"/>
              </a:defRPr>
            </a:lvl7pPr>
            <a:lvl8pPr marL="2571750" indent="-171450" defTabSz="684610" eaLnBrk="0" fontAlgn="base" hangingPunct="0">
              <a:spcBef>
                <a:spcPct val="0"/>
              </a:spcBef>
              <a:spcAft>
                <a:spcPct val="0"/>
              </a:spcAft>
              <a:defRPr sz="1425">
                <a:solidFill>
                  <a:schemeClr val="tx1"/>
                </a:solidFill>
                <a:latin typeface="Calibri" panose="020F0502020204030204" pitchFamily="34" charset="0"/>
                <a:cs typeface="Arial" panose="020B0604020202020204" pitchFamily="34" charset="0"/>
              </a:defRPr>
            </a:lvl8pPr>
            <a:lvl9pPr marL="2914650" indent="-171450" defTabSz="684610" eaLnBrk="0" fontAlgn="base" hangingPunct="0">
              <a:spcBef>
                <a:spcPct val="0"/>
              </a:spcBef>
              <a:spcAft>
                <a:spcPct val="0"/>
              </a:spcAft>
              <a:defRPr sz="1425">
                <a:solidFill>
                  <a:schemeClr val="tx1"/>
                </a:solidFill>
                <a:latin typeface="Calibri" panose="020F0502020204030204" pitchFamily="34" charset="0"/>
                <a:cs typeface="Arial" panose="020B0604020202020204" pitchFamily="34" charset="0"/>
              </a:defRPr>
            </a:lvl9pPr>
          </a:lstStyle>
          <a:p>
            <a:pPr algn="ctr" defTabSz="684610"/>
            <a:fld id="{8B5442CC-C1C3-4568-ABB6-A13B951D2147}" type="slidenum">
              <a:rPr lang="en-US" altLang="en-US" sz="900">
                <a:solidFill>
                  <a:schemeClr val="bg1"/>
                </a:solidFill>
              </a:rPr>
              <a:pPr algn="ctr" defTabSz="684610"/>
              <a:t>3</a:t>
            </a:fld>
            <a:endParaRPr lang="en-US" altLang="en-US" sz="900">
              <a:solidFill>
                <a:schemeClr val="bg1"/>
              </a:solidFill>
            </a:endParaRPr>
          </a:p>
        </p:txBody>
      </p:sp>
      <p:sp>
        <p:nvSpPr>
          <p:cNvPr id="204" name="Chord 203">
            <a:extLst/>
          </p:cNvPr>
          <p:cNvSpPr/>
          <p:nvPr/>
        </p:nvSpPr>
        <p:spPr>
          <a:xfrm rot="17515057">
            <a:off x="3998119" y="1254919"/>
            <a:ext cx="3752850" cy="4019550"/>
          </a:xfrm>
          <a:prstGeom prst="chor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0" tIns="34289" rIns="68570" bIns="34289" anchor="ctr"/>
          <a:lstStyle/>
          <a:p>
            <a:pPr algn="ctr" defTabSz="685681">
              <a:defRPr/>
            </a:pPr>
            <a:endParaRPr lang="en-US" sz="1350" dirty="0"/>
          </a:p>
        </p:txBody>
      </p:sp>
      <p:pic>
        <p:nvPicPr>
          <p:cNvPr id="64516" name="Picture 42" descr="Gambar terka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8822" y="3571875"/>
            <a:ext cx="981075" cy="57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17" name="Group 190"/>
          <p:cNvGrpSpPr>
            <a:grpSpLocks/>
          </p:cNvGrpSpPr>
          <p:nvPr/>
        </p:nvGrpSpPr>
        <p:grpSpPr bwMode="auto">
          <a:xfrm rot="2429648">
            <a:off x="8074819" y="2533650"/>
            <a:ext cx="772716" cy="814388"/>
            <a:chOff x="9161066" y="3880738"/>
            <a:chExt cx="1863859" cy="1863859"/>
          </a:xfrm>
        </p:grpSpPr>
        <p:pic>
          <p:nvPicPr>
            <p:cNvPr id="64587" name="Picture 19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61066" y="3880738"/>
              <a:ext cx="1863859" cy="1863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8" name="TextBox 192"/>
            <p:cNvSpPr txBox="1">
              <a:spLocks noChangeArrowheads="1"/>
            </p:cNvSpPr>
            <p:nvPr/>
          </p:nvSpPr>
          <p:spPr bwMode="auto">
            <a:xfrm rot="20614522">
              <a:off x="9206702" y="4578885"/>
              <a:ext cx="1772598" cy="47546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1900">
                  <a:solidFill>
                    <a:schemeClr val="tx1"/>
                  </a:solidFill>
                  <a:latin typeface="Calibri" panose="020F0502020204030204" pitchFamily="34" charset="0"/>
                  <a:cs typeface="Arial" panose="020B0604020202020204" pitchFamily="34" charset="0"/>
                </a:defRPr>
              </a:lvl1pPr>
              <a:lvl2pPr marL="742950" indent="-285750">
                <a:defRPr sz="1900">
                  <a:solidFill>
                    <a:schemeClr val="tx1"/>
                  </a:solidFill>
                  <a:latin typeface="Calibri" panose="020F0502020204030204" pitchFamily="34" charset="0"/>
                  <a:cs typeface="Arial" panose="020B0604020202020204" pitchFamily="34" charset="0"/>
                </a:defRPr>
              </a:lvl2pPr>
              <a:lvl3pPr marL="1143000" indent="-228600">
                <a:defRPr sz="1900">
                  <a:solidFill>
                    <a:schemeClr val="tx1"/>
                  </a:solidFill>
                  <a:latin typeface="Calibri" panose="020F0502020204030204" pitchFamily="34" charset="0"/>
                  <a:cs typeface="Arial" panose="020B0604020202020204" pitchFamily="34" charset="0"/>
                </a:defRPr>
              </a:lvl3pPr>
              <a:lvl4pPr marL="1600200" indent="-228600">
                <a:defRPr sz="1900">
                  <a:solidFill>
                    <a:schemeClr val="tx1"/>
                  </a:solidFill>
                  <a:latin typeface="Calibri" panose="020F0502020204030204" pitchFamily="34" charset="0"/>
                  <a:cs typeface="Arial" panose="020B0604020202020204" pitchFamily="34" charset="0"/>
                </a:defRPr>
              </a:lvl4pPr>
              <a:lvl5pPr marL="2057400" indent="-228600">
                <a:defRPr sz="1900">
                  <a:solidFill>
                    <a:schemeClr val="tx1"/>
                  </a:solidFill>
                  <a:latin typeface="Calibri" panose="020F0502020204030204" pitchFamily="34" charset="0"/>
                  <a:cs typeface="Arial" panose="020B0604020202020204" pitchFamily="34" charset="0"/>
                </a:defRPr>
              </a:lvl5pPr>
              <a:lvl6pPr marL="25146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6pPr>
              <a:lvl7pPr marL="29718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7pPr>
              <a:lvl8pPr marL="34290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8pPr>
              <a:lvl9pPr marL="38862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9pPr>
            </a:lstStyle>
            <a:p>
              <a:pPr algn="ctr" eaLnBrk="1" hangingPunct="1"/>
              <a:r>
                <a:rPr lang="en-US" altLang="en-US" sz="675" b="1">
                  <a:solidFill>
                    <a:schemeClr val="bg1"/>
                  </a:solidFill>
                </a:rPr>
                <a:t>STANDAR NASIONAL</a:t>
              </a:r>
              <a:endParaRPr lang="en-ID" altLang="en-US" sz="675" b="1">
                <a:solidFill>
                  <a:schemeClr val="bg1"/>
                </a:solidFill>
              </a:endParaRPr>
            </a:p>
          </p:txBody>
        </p:sp>
      </p:grpSp>
      <p:grpSp>
        <p:nvGrpSpPr>
          <p:cNvPr id="64518" name="Group 2"/>
          <p:cNvGrpSpPr>
            <a:grpSpLocks/>
          </p:cNvGrpSpPr>
          <p:nvPr/>
        </p:nvGrpSpPr>
        <p:grpSpPr bwMode="auto">
          <a:xfrm>
            <a:off x="4475560" y="947738"/>
            <a:ext cx="4483894" cy="3974306"/>
            <a:chOff x="1545648" y="1276561"/>
            <a:chExt cx="5978229" cy="5300304"/>
          </a:xfrm>
        </p:grpSpPr>
        <p:cxnSp>
          <p:nvCxnSpPr>
            <p:cNvPr id="180" name="Straight Arrow Connector 179">
              <a:extLst/>
            </p:cNvPr>
            <p:cNvCxnSpPr>
              <a:cxnSpLocks/>
            </p:cNvCxnSpPr>
            <p:nvPr/>
          </p:nvCxnSpPr>
          <p:spPr>
            <a:xfrm>
              <a:off x="3156880" y="2288034"/>
              <a:ext cx="0" cy="908261"/>
            </a:xfrm>
            <a:prstGeom prst="straightConnector1">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41">
              <a:extLst/>
            </p:cNvPr>
            <p:cNvCxnSpPr>
              <a:cxnSpLocks/>
            </p:cNvCxnSpPr>
            <p:nvPr/>
          </p:nvCxnSpPr>
          <p:spPr>
            <a:xfrm>
              <a:off x="3428330" y="2288034"/>
              <a:ext cx="2947841" cy="260410"/>
            </a:xfrm>
            <a:prstGeom prst="bentConnector3">
              <a:avLst>
                <a:gd name="adj1" fmla="val 987"/>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41">
              <a:extLst/>
            </p:cNvPr>
            <p:cNvCxnSpPr>
              <a:cxnSpLocks/>
            </p:cNvCxnSpPr>
            <p:nvPr/>
          </p:nvCxnSpPr>
          <p:spPr>
            <a:xfrm rot="10800000" flipV="1">
              <a:off x="3468015" y="2708818"/>
              <a:ext cx="2857359" cy="487476"/>
            </a:xfrm>
            <a:prstGeom prst="bentConnector3">
              <a:avLst>
                <a:gd name="adj1" fmla="val 99982"/>
              </a:avLst>
            </a:prstGeom>
            <a:ln w="28575">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4530" name="Picture 20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30635" y="5003568"/>
              <a:ext cx="692891" cy="632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31" name="Picture 20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05529" y="4750968"/>
              <a:ext cx="692891" cy="61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32" name="Picture 8"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8100" y="4983068"/>
              <a:ext cx="724787" cy="652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33" name="Picture 18" descr="Hasil gamba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5595" y="3433980"/>
              <a:ext cx="752587" cy="665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34" name="Picture 24" descr="Hasil gamba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5648" y="5483128"/>
              <a:ext cx="845165" cy="697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35" name="Picture 26" descr="Hasil gamb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42887" y="5831798"/>
              <a:ext cx="543051" cy="52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36" name="Picture 28" descr="Hasil gamba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4833" y="4126116"/>
              <a:ext cx="552367" cy="56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37" name="Picture 30" descr="Hasil gamba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94361" y="5994045"/>
              <a:ext cx="727228" cy="582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38" name="Picture 38" descr="Hasil gamba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09040" y="4752943"/>
              <a:ext cx="853159" cy="468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39" name="Picture 40" descr="Hasil gamba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99376" y="5751023"/>
              <a:ext cx="586081" cy="552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40" name="Picture 215"/>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029905" y="4678856"/>
              <a:ext cx="655692" cy="60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41" name="Picture 216"/>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06813" y="5299640"/>
              <a:ext cx="540900" cy="66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42" name="Picture 217"/>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390107" y="3445541"/>
              <a:ext cx="818172" cy="572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43" name="Picture 218"/>
            <p:cNvPicPr>
              <a:picLocks noChangeAspect="1"/>
            </p:cNvPicPr>
            <p:nvPr/>
          </p:nvPicPr>
          <p:blipFill>
            <a:blip r:embed="rId17" cstate="print">
              <a:extLst>
                <a:ext uri="{28A0092B-C50C-407E-A947-70E740481C1C}">
                  <a14:useLocalDpi xmlns:a14="http://schemas.microsoft.com/office/drawing/2010/main" val="0"/>
                </a:ext>
              </a:extLst>
            </a:blip>
            <a:srcRect r="52403"/>
            <a:stretch>
              <a:fillRect/>
            </a:stretch>
          </p:blipFill>
          <p:spPr bwMode="auto">
            <a:xfrm>
              <a:off x="5384212" y="4161441"/>
              <a:ext cx="587171" cy="52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Rectangle 183">
              <a:extLst/>
            </p:cNvPr>
            <p:cNvSpPr/>
            <p:nvPr/>
          </p:nvSpPr>
          <p:spPr>
            <a:xfrm>
              <a:off x="4825261" y="1865661"/>
              <a:ext cx="2668455" cy="1392560"/>
            </a:xfrm>
            <a:prstGeom prst="rect">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681">
                <a:defRPr/>
              </a:pPr>
              <a:endParaRPr lang="en-US" sz="1350"/>
            </a:p>
          </p:txBody>
        </p:sp>
        <p:pic>
          <p:nvPicPr>
            <p:cNvPr id="64545" name="Picture 184"/>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859365" y="2029860"/>
              <a:ext cx="710436" cy="66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46" name="TextBox 185"/>
            <p:cNvSpPr txBox="1">
              <a:spLocks noChangeArrowheads="1"/>
            </p:cNvSpPr>
            <p:nvPr/>
          </p:nvSpPr>
          <p:spPr bwMode="auto">
            <a:xfrm>
              <a:off x="5447617" y="1927380"/>
              <a:ext cx="2076260" cy="123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50813" indent="-71438">
                <a:tabLst>
                  <a:tab pos="79375" algn="l"/>
                </a:tabLst>
                <a:defRPr sz="1900">
                  <a:solidFill>
                    <a:schemeClr val="tx1"/>
                  </a:solidFill>
                  <a:latin typeface="Calibri" panose="020F0502020204030204" pitchFamily="34" charset="0"/>
                  <a:cs typeface="Arial" panose="020B0604020202020204" pitchFamily="34" charset="0"/>
                </a:defRPr>
              </a:lvl1pPr>
              <a:lvl2pPr marL="742950" indent="-285750">
                <a:tabLst>
                  <a:tab pos="79375" algn="l"/>
                </a:tabLst>
                <a:defRPr sz="1900">
                  <a:solidFill>
                    <a:schemeClr val="tx1"/>
                  </a:solidFill>
                  <a:latin typeface="Calibri" panose="020F0502020204030204" pitchFamily="34" charset="0"/>
                  <a:cs typeface="Arial" panose="020B0604020202020204" pitchFamily="34" charset="0"/>
                </a:defRPr>
              </a:lvl2pPr>
              <a:lvl3pPr marL="1143000" indent="-228600">
                <a:tabLst>
                  <a:tab pos="79375" algn="l"/>
                </a:tabLst>
                <a:defRPr sz="1900">
                  <a:solidFill>
                    <a:schemeClr val="tx1"/>
                  </a:solidFill>
                  <a:latin typeface="Calibri" panose="020F0502020204030204" pitchFamily="34" charset="0"/>
                  <a:cs typeface="Arial" panose="020B0604020202020204" pitchFamily="34" charset="0"/>
                </a:defRPr>
              </a:lvl3pPr>
              <a:lvl4pPr marL="1600200" indent="-228600">
                <a:tabLst>
                  <a:tab pos="79375" algn="l"/>
                </a:tabLst>
                <a:defRPr sz="1900">
                  <a:solidFill>
                    <a:schemeClr val="tx1"/>
                  </a:solidFill>
                  <a:latin typeface="Calibri" panose="020F0502020204030204" pitchFamily="34" charset="0"/>
                  <a:cs typeface="Arial" panose="020B0604020202020204" pitchFamily="34" charset="0"/>
                </a:defRPr>
              </a:lvl4pPr>
              <a:lvl5pPr marL="2057400" indent="-228600">
                <a:tabLst>
                  <a:tab pos="79375" algn="l"/>
                </a:tabLst>
                <a:defRPr sz="1900">
                  <a:solidFill>
                    <a:schemeClr val="tx1"/>
                  </a:solidFill>
                  <a:latin typeface="Calibri" panose="020F0502020204030204" pitchFamily="34" charset="0"/>
                  <a:cs typeface="Arial" panose="020B0604020202020204" pitchFamily="34" charset="0"/>
                </a:defRPr>
              </a:lvl5pPr>
              <a:lvl6pPr marL="2514600" indent="-228600" defTabSz="912813" eaLnBrk="0" fontAlgn="base" hangingPunct="0">
                <a:spcBef>
                  <a:spcPct val="0"/>
                </a:spcBef>
                <a:spcAft>
                  <a:spcPct val="0"/>
                </a:spcAft>
                <a:tabLst>
                  <a:tab pos="79375" algn="l"/>
                </a:tabLst>
                <a:defRPr sz="1900">
                  <a:solidFill>
                    <a:schemeClr val="tx1"/>
                  </a:solidFill>
                  <a:latin typeface="Calibri" panose="020F0502020204030204" pitchFamily="34" charset="0"/>
                  <a:cs typeface="Arial" panose="020B0604020202020204" pitchFamily="34" charset="0"/>
                </a:defRPr>
              </a:lvl6pPr>
              <a:lvl7pPr marL="2971800" indent="-228600" defTabSz="912813" eaLnBrk="0" fontAlgn="base" hangingPunct="0">
                <a:spcBef>
                  <a:spcPct val="0"/>
                </a:spcBef>
                <a:spcAft>
                  <a:spcPct val="0"/>
                </a:spcAft>
                <a:tabLst>
                  <a:tab pos="79375" algn="l"/>
                </a:tabLst>
                <a:defRPr sz="1900">
                  <a:solidFill>
                    <a:schemeClr val="tx1"/>
                  </a:solidFill>
                  <a:latin typeface="Calibri" panose="020F0502020204030204" pitchFamily="34" charset="0"/>
                  <a:cs typeface="Arial" panose="020B0604020202020204" pitchFamily="34" charset="0"/>
                </a:defRPr>
              </a:lvl7pPr>
              <a:lvl8pPr marL="3429000" indent="-228600" defTabSz="912813" eaLnBrk="0" fontAlgn="base" hangingPunct="0">
                <a:spcBef>
                  <a:spcPct val="0"/>
                </a:spcBef>
                <a:spcAft>
                  <a:spcPct val="0"/>
                </a:spcAft>
                <a:tabLst>
                  <a:tab pos="79375" algn="l"/>
                </a:tabLst>
                <a:defRPr sz="1900">
                  <a:solidFill>
                    <a:schemeClr val="tx1"/>
                  </a:solidFill>
                  <a:latin typeface="Calibri" panose="020F0502020204030204" pitchFamily="34" charset="0"/>
                  <a:cs typeface="Arial" panose="020B0604020202020204" pitchFamily="34" charset="0"/>
                </a:defRPr>
              </a:lvl8pPr>
              <a:lvl9pPr marL="3886200" indent="-228600" defTabSz="912813" eaLnBrk="0" fontAlgn="base" hangingPunct="0">
                <a:spcBef>
                  <a:spcPct val="0"/>
                </a:spcBef>
                <a:spcAft>
                  <a:spcPct val="0"/>
                </a:spcAft>
                <a:tabLst>
                  <a:tab pos="79375" algn="l"/>
                </a:tabLst>
                <a:defRPr sz="1900">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Char char="•"/>
              </a:pPr>
              <a:r>
                <a:rPr lang="en-US" altLang="en-US" sz="900" b="1"/>
                <a:t>PTSP</a:t>
              </a:r>
            </a:p>
            <a:p>
              <a:pPr eaLnBrk="1" hangingPunct="1">
                <a:buFont typeface="Arial" panose="020B0604020202020204" pitchFamily="34" charset="0"/>
                <a:buChar char="•"/>
              </a:pPr>
              <a:r>
                <a:rPr lang="en-US" altLang="en-US" sz="900" b="1"/>
                <a:t>DPM-PTSP</a:t>
              </a:r>
            </a:p>
            <a:p>
              <a:pPr eaLnBrk="1" hangingPunct="1">
                <a:buFont typeface="Arial" panose="020B0604020202020204" pitchFamily="34" charset="0"/>
                <a:buChar char="•"/>
              </a:pPr>
              <a:r>
                <a:rPr lang="en-US" altLang="en-US" sz="900" b="1"/>
                <a:t>MALL PELAYANAN PUBLIK Perizinan</a:t>
              </a:r>
            </a:p>
            <a:p>
              <a:pPr eaLnBrk="1" hangingPunct="1">
                <a:buFont typeface="Arial" panose="020B0604020202020204" pitchFamily="34" charset="0"/>
                <a:buChar char="•"/>
              </a:pPr>
              <a:r>
                <a:rPr lang="en-US" altLang="en-US" sz="900" b="1"/>
                <a:t>K/L (untuk industri tertentu)</a:t>
              </a:r>
              <a:endParaRPr lang="en-ID" altLang="en-US" sz="900" b="1"/>
            </a:p>
          </p:txBody>
        </p:sp>
        <p:grpSp>
          <p:nvGrpSpPr>
            <p:cNvPr id="64547" name="Group 186"/>
            <p:cNvGrpSpPr>
              <a:grpSpLocks/>
            </p:cNvGrpSpPr>
            <p:nvPr/>
          </p:nvGrpSpPr>
          <p:grpSpPr bwMode="auto">
            <a:xfrm>
              <a:off x="2090712" y="2554795"/>
              <a:ext cx="2482951" cy="2402444"/>
              <a:chOff x="5931829" y="1847914"/>
              <a:chExt cx="2482950" cy="2314215"/>
            </a:xfrm>
          </p:grpSpPr>
          <p:sp>
            <p:nvSpPr>
              <p:cNvPr id="201" name="Chord 200">
                <a:extLst/>
              </p:cNvPr>
              <p:cNvSpPr/>
              <p:nvPr/>
            </p:nvSpPr>
            <p:spPr>
              <a:xfrm rot="17515057">
                <a:off x="6044873" y="1846999"/>
                <a:ext cx="2314215" cy="2316046"/>
              </a:xfrm>
              <a:prstGeom prst="chord">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681">
                  <a:defRPr/>
                </a:pPr>
                <a:endParaRPr lang="en-US" sz="1350" dirty="0"/>
              </a:p>
            </p:txBody>
          </p:sp>
          <p:sp>
            <p:nvSpPr>
              <p:cNvPr id="64585" name="Rectangle 201"/>
              <p:cNvSpPr>
                <a:spLocks noChangeArrowheads="1"/>
              </p:cNvSpPr>
              <p:nvPr/>
            </p:nvSpPr>
            <p:spPr bwMode="auto">
              <a:xfrm>
                <a:off x="5931829" y="2538633"/>
                <a:ext cx="2482950" cy="68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900">
                    <a:solidFill>
                      <a:schemeClr val="tx1"/>
                    </a:solidFill>
                    <a:latin typeface="Calibri" panose="020F0502020204030204" pitchFamily="34" charset="0"/>
                    <a:cs typeface="Arial" panose="020B0604020202020204" pitchFamily="34" charset="0"/>
                  </a:defRPr>
                </a:lvl1pPr>
                <a:lvl2pPr marL="742950" indent="-285750">
                  <a:defRPr sz="1900">
                    <a:solidFill>
                      <a:schemeClr val="tx1"/>
                    </a:solidFill>
                    <a:latin typeface="Calibri" panose="020F0502020204030204" pitchFamily="34" charset="0"/>
                    <a:cs typeface="Arial" panose="020B0604020202020204" pitchFamily="34" charset="0"/>
                  </a:defRPr>
                </a:lvl2pPr>
                <a:lvl3pPr marL="1143000" indent="-228600">
                  <a:defRPr sz="1900">
                    <a:solidFill>
                      <a:schemeClr val="tx1"/>
                    </a:solidFill>
                    <a:latin typeface="Calibri" panose="020F0502020204030204" pitchFamily="34" charset="0"/>
                    <a:cs typeface="Arial" panose="020B0604020202020204" pitchFamily="34" charset="0"/>
                  </a:defRPr>
                </a:lvl3pPr>
                <a:lvl4pPr marL="1600200" indent="-228600">
                  <a:defRPr sz="1900">
                    <a:solidFill>
                      <a:schemeClr val="tx1"/>
                    </a:solidFill>
                    <a:latin typeface="Calibri" panose="020F0502020204030204" pitchFamily="34" charset="0"/>
                    <a:cs typeface="Arial" panose="020B0604020202020204" pitchFamily="34" charset="0"/>
                  </a:defRPr>
                </a:lvl4pPr>
                <a:lvl5pPr marL="2057400" indent="-228600">
                  <a:defRPr sz="1900">
                    <a:solidFill>
                      <a:schemeClr val="tx1"/>
                    </a:solidFill>
                    <a:latin typeface="Calibri" panose="020F0502020204030204" pitchFamily="34" charset="0"/>
                    <a:cs typeface="Arial" panose="020B0604020202020204" pitchFamily="34" charset="0"/>
                  </a:defRPr>
                </a:lvl5pPr>
                <a:lvl6pPr marL="25146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6pPr>
                <a:lvl7pPr marL="29718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7pPr>
                <a:lvl8pPr marL="34290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8pPr>
                <a:lvl9pPr marL="38862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9pPr>
              </a:lstStyle>
              <a:p>
                <a:pPr algn="ctr" eaLnBrk="1" hangingPunct="1"/>
                <a:r>
                  <a:rPr lang="en-US" altLang="en-US" sz="1425" b="1" i="1"/>
                  <a:t>Sistem Online</a:t>
                </a:r>
              </a:p>
              <a:p>
                <a:pPr algn="ctr" eaLnBrk="1" hangingPunct="1"/>
                <a:r>
                  <a:rPr lang="en-US" altLang="en-US" sz="1425" b="1" i="1"/>
                  <a:t> Perizinan Terintegrasi</a:t>
                </a:r>
                <a:endParaRPr lang="en-ID" altLang="en-US" sz="1425" b="1" i="1"/>
              </a:p>
            </p:txBody>
          </p:sp>
          <p:sp>
            <p:nvSpPr>
              <p:cNvPr id="64586" name="TextBox 202"/>
              <p:cNvSpPr txBox="1">
                <a:spLocks noChangeArrowheads="1"/>
              </p:cNvSpPr>
              <p:nvPr/>
            </p:nvSpPr>
            <p:spPr bwMode="auto">
              <a:xfrm>
                <a:off x="6432855" y="3184964"/>
                <a:ext cx="1702859" cy="830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9863" indent="-169863">
                  <a:defRPr sz="1900">
                    <a:solidFill>
                      <a:schemeClr val="tx1"/>
                    </a:solidFill>
                    <a:latin typeface="Calibri" panose="020F0502020204030204" pitchFamily="34" charset="0"/>
                    <a:cs typeface="Arial" panose="020B0604020202020204" pitchFamily="34" charset="0"/>
                  </a:defRPr>
                </a:lvl1pPr>
                <a:lvl2pPr marL="742950" indent="-285750">
                  <a:defRPr sz="1900">
                    <a:solidFill>
                      <a:schemeClr val="tx1"/>
                    </a:solidFill>
                    <a:latin typeface="Calibri" panose="020F0502020204030204" pitchFamily="34" charset="0"/>
                    <a:cs typeface="Arial" panose="020B0604020202020204" pitchFamily="34" charset="0"/>
                  </a:defRPr>
                </a:lvl2pPr>
                <a:lvl3pPr marL="1143000" indent="-228600">
                  <a:defRPr sz="1900">
                    <a:solidFill>
                      <a:schemeClr val="tx1"/>
                    </a:solidFill>
                    <a:latin typeface="Calibri" panose="020F0502020204030204" pitchFamily="34" charset="0"/>
                    <a:cs typeface="Arial" panose="020B0604020202020204" pitchFamily="34" charset="0"/>
                  </a:defRPr>
                </a:lvl3pPr>
                <a:lvl4pPr marL="1600200" indent="-228600">
                  <a:defRPr sz="1900">
                    <a:solidFill>
                      <a:schemeClr val="tx1"/>
                    </a:solidFill>
                    <a:latin typeface="Calibri" panose="020F0502020204030204" pitchFamily="34" charset="0"/>
                    <a:cs typeface="Arial" panose="020B0604020202020204" pitchFamily="34" charset="0"/>
                  </a:defRPr>
                </a:lvl4pPr>
                <a:lvl5pPr marL="2057400" indent="-228600">
                  <a:defRPr sz="1900">
                    <a:solidFill>
                      <a:schemeClr val="tx1"/>
                    </a:solidFill>
                    <a:latin typeface="Calibri" panose="020F0502020204030204" pitchFamily="34" charset="0"/>
                    <a:cs typeface="Arial" panose="020B0604020202020204" pitchFamily="34" charset="0"/>
                  </a:defRPr>
                </a:lvl5pPr>
                <a:lvl6pPr marL="25146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6pPr>
                <a:lvl7pPr marL="29718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7pPr>
                <a:lvl8pPr marL="34290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8pPr>
                <a:lvl9pPr marL="38862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9pPr>
              </a:lstStyle>
              <a:p>
                <a:pPr eaLnBrk="1" hangingPunct="1">
                  <a:buFont typeface="Arial" panose="020B0604020202020204" pitchFamily="34" charset="0"/>
                  <a:buChar char="•"/>
                </a:pPr>
                <a:r>
                  <a:rPr lang="en-US" altLang="en-US" sz="900" b="1" i="1"/>
                  <a:t>Online Single Submission</a:t>
                </a:r>
              </a:p>
              <a:p>
                <a:pPr eaLnBrk="1" hangingPunct="1">
                  <a:buFont typeface="Arial" panose="020B0604020202020204" pitchFamily="34" charset="0"/>
                  <a:buChar char="•"/>
                </a:pPr>
                <a:r>
                  <a:rPr lang="en-US" altLang="en-US" sz="900" b="1" i="1"/>
                  <a:t>Data Sharing</a:t>
                </a:r>
              </a:p>
              <a:p>
                <a:pPr eaLnBrk="1" hangingPunct="1">
                  <a:buFont typeface="Arial" panose="020B0604020202020204" pitchFamily="34" charset="0"/>
                  <a:buChar char="•"/>
                </a:pPr>
                <a:r>
                  <a:rPr lang="en-US" altLang="en-US" sz="900" b="1" i="1"/>
                  <a:t>Helpdesk/Klinik</a:t>
                </a:r>
                <a:endParaRPr lang="en-ID" altLang="en-US" sz="900" b="1" i="1"/>
              </a:p>
            </p:txBody>
          </p:sp>
        </p:grpSp>
        <p:sp>
          <p:nvSpPr>
            <p:cNvPr id="64548" name="TextBox 187"/>
            <p:cNvSpPr txBox="1">
              <a:spLocks noChangeArrowheads="1"/>
            </p:cNvSpPr>
            <p:nvPr/>
          </p:nvSpPr>
          <p:spPr bwMode="auto">
            <a:xfrm rot="16200000">
              <a:off x="2502229" y="2560297"/>
              <a:ext cx="917177" cy="35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cs typeface="Arial" panose="020B0604020202020204" pitchFamily="34" charset="0"/>
                </a:defRPr>
              </a:lvl1pPr>
              <a:lvl2pPr marL="742950" indent="-285750">
                <a:defRPr sz="1900">
                  <a:solidFill>
                    <a:schemeClr val="tx1"/>
                  </a:solidFill>
                  <a:latin typeface="Calibri" panose="020F0502020204030204" pitchFamily="34" charset="0"/>
                  <a:cs typeface="Arial" panose="020B0604020202020204" pitchFamily="34" charset="0"/>
                </a:defRPr>
              </a:lvl2pPr>
              <a:lvl3pPr marL="1143000" indent="-228600">
                <a:defRPr sz="1900">
                  <a:solidFill>
                    <a:schemeClr val="tx1"/>
                  </a:solidFill>
                  <a:latin typeface="Calibri" panose="020F0502020204030204" pitchFamily="34" charset="0"/>
                  <a:cs typeface="Arial" panose="020B0604020202020204" pitchFamily="34" charset="0"/>
                </a:defRPr>
              </a:lvl3pPr>
              <a:lvl4pPr marL="1600200" indent="-228600">
                <a:defRPr sz="1900">
                  <a:solidFill>
                    <a:schemeClr val="tx1"/>
                  </a:solidFill>
                  <a:latin typeface="Calibri" panose="020F0502020204030204" pitchFamily="34" charset="0"/>
                  <a:cs typeface="Arial" panose="020B0604020202020204" pitchFamily="34" charset="0"/>
                </a:defRPr>
              </a:lvl4pPr>
              <a:lvl5pPr marL="2057400" indent="-228600">
                <a:defRPr sz="1900">
                  <a:solidFill>
                    <a:schemeClr val="tx1"/>
                  </a:solidFill>
                  <a:latin typeface="Calibri" panose="020F0502020204030204" pitchFamily="34" charset="0"/>
                  <a:cs typeface="Arial" panose="020B0604020202020204" pitchFamily="34" charset="0"/>
                </a:defRPr>
              </a:lvl5pPr>
              <a:lvl6pPr marL="25146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6pPr>
              <a:lvl7pPr marL="29718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7pPr>
              <a:lvl8pPr marL="34290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8pPr>
              <a:lvl9pPr marL="38862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9pPr>
            </a:lstStyle>
            <a:p>
              <a:pPr algn="ctr" eaLnBrk="1" hangingPunct="1"/>
              <a:r>
                <a:rPr lang="en-US" altLang="en-US" sz="1125" b="1">
                  <a:solidFill>
                    <a:schemeClr val="tx2"/>
                  </a:solidFill>
                </a:rPr>
                <a:t>Online</a:t>
              </a:r>
              <a:endParaRPr lang="en-ID" altLang="en-US" sz="1125" b="1">
                <a:solidFill>
                  <a:schemeClr val="tx2"/>
                </a:solidFill>
              </a:endParaRPr>
            </a:p>
          </p:txBody>
        </p:sp>
        <p:sp>
          <p:nvSpPr>
            <p:cNvPr id="64549" name="TextBox 188"/>
            <p:cNvSpPr txBox="1">
              <a:spLocks noChangeArrowheads="1"/>
            </p:cNvSpPr>
            <p:nvPr/>
          </p:nvSpPr>
          <p:spPr bwMode="auto">
            <a:xfrm>
              <a:off x="3640067" y="2258061"/>
              <a:ext cx="826928" cy="3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900">
                  <a:solidFill>
                    <a:schemeClr val="tx1"/>
                  </a:solidFill>
                  <a:latin typeface="Calibri" panose="020F0502020204030204" pitchFamily="34" charset="0"/>
                  <a:cs typeface="Arial" panose="020B0604020202020204" pitchFamily="34" charset="0"/>
                </a:defRPr>
              </a:lvl1pPr>
              <a:lvl2pPr marL="742950" indent="-285750">
                <a:defRPr sz="1900">
                  <a:solidFill>
                    <a:schemeClr val="tx1"/>
                  </a:solidFill>
                  <a:latin typeface="Calibri" panose="020F0502020204030204" pitchFamily="34" charset="0"/>
                  <a:cs typeface="Arial" panose="020B0604020202020204" pitchFamily="34" charset="0"/>
                </a:defRPr>
              </a:lvl2pPr>
              <a:lvl3pPr marL="1143000" indent="-228600">
                <a:defRPr sz="1900">
                  <a:solidFill>
                    <a:schemeClr val="tx1"/>
                  </a:solidFill>
                  <a:latin typeface="Calibri" panose="020F0502020204030204" pitchFamily="34" charset="0"/>
                  <a:cs typeface="Arial" panose="020B0604020202020204" pitchFamily="34" charset="0"/>
                </a:defRPr>
              </a:lvl3pPr>
              <a:lvl4pPr marL="1600200" indent="-228600">
                <a:defRPr sz="1900">
                  <a:solidFill>
                    <a:schemeClr val="tx1"/>
                  </a:solidFill>
                  <a:latin typeface="Calibri" panose="020F0502020204030204" pitchFamily="34" charset="0"/>
                  <a:cs typeface="Arial" panose="020B0604020202020204" pitchFamily="34" charset="0"/>
                </a:defRPr>
              </a:lvl4pPr>
              <a:lvl5pPr marL="2057400" indent="-228600">
                <a:defRPr sz="1900">
                  <a:solidFill>
                    <a:schemeClr val="tx1"/>
                  </a:solidFill>
                  <a:latin typeface="Calibri" panose="020F0502020204030204" pitchFamily="34" charset="0"/>
                  <a:cs typeface="Arial" panose="020B0604020202020204" pitchFamily="34" charset="0"/>
                </a:defRPr>
              </a:lvl5pPr>
              <a:lvl6pPr marL="25146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6pPr>
              <a:lvl7pPr marL="29718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7pPr>
              <a:lvl8pPr marL="34290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8pPr>
              <a:lvl9pPr marL="3886200" indent="-228600" defTabSz="9128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9pPr>
            </a:lstStyle>
            <a:p>
              <a:pPr algn="ctr" eaLnBrk="1" hangingPunct="1"/>
              <a:r>
                <a:rPr lang="en-US" altLang="en-US" sz="1125" b="1">
                  <a:solidFill>
                    <a:schemeClr val="tx2"/>
                  </a:solidFill>
                </a:rPr>
                <a:t>Offline</a:t>
              </a:r>
              <a:endParaRPr lang="en-ID" altLang="en-US" sz="1125" b="1">
                <a:solidFill>
                  <a:schemeClr val="tx2"/>
                </a:solidFill>
              </a:endParaRPr>
            </a:p>
          </p:txBody>
        </p:sp>
        <p:grpSp>
          <p:nvGrpSpPr>
            <p:cNvPr id="64550" name="Group 189"/>
            <p:cNvGrpSpPr>
              <a:grpSpLocks/>
            </p:cNvGrpSpPr>
            <p:nvPr/>
          </p:nvGrpSpPr>
          <p:grpSpPr bwMode="auto">
            <a:xfrm>
              <a:off x="1869481" y="1276561"/>
              <a:ext cx="2755763" cy="1011473"/>
              <a:chOff x="673988" y="537029"/>
              <a:chExt cx="2713424" cy="1083512"/>
            </a:xfrm>
          </p:grpSpPr>
          <p:sp>
            <p:nvSpPr>
              <p:cNvPr id="196" name="TextBox 195">
                <a:extLst/>
              </p:cNvPr>
              <p:cNvSpPr txBox="1"/>
              <p:nvPr/>
            </p:nvSpPr>
            <p:spPr>
              <a:xfrm>
                <a:off x="1555539" y="785369"/>
                <a:ext cx="1772479" cy="725501"/>
              </a:xfrm>
              <a:prstGeom prst="rect">
                <a:avLst/>
              </a:prstGeom>
              <a:noFill/>
            </p:spPr>
            <p:txBody>
              <a:bodyPr>
                <a:spAutoFit/>
              </a:bodyPr>
              <a:lstStyle/>
              <a:p>
                <a:pPr defTabSz="685681">
                  <a:defRPr/>
                </a:pPr>
                <a:r>
                  <a:rPr lang="en-US" sz="2700" b="1" dirty="0">
                    <a:solidFill>
                      <a:schemeClr val="accent1">
                        <a:lumMod val="50000"/>
                      </a:schemeClr>
                    </a:solidFill>
                  </a:rPr>
                  <a:t>Investor</a:t>
                </a:r>
                <a:endParaRPr lang="en-ID" sz="2700" b="1" dirty="0">
                  <a:solidFill>
                    <a:schemeClr val="accent1">
                      <a:lumMod val="50000"/>
                    </a:schemeClr>
                  </a:solidFill>
                </a:endParaRPr>
              </a:p>
            </p:txBody>
          </p:sp>
          <p:sp>
            <p:nvSpPr>
              <p:cNvPr id="195" name="Rectangle 194">
                <a:extLst/>
              </p:cNvPr>
              <p:cNvSpPr/>
              <p:nvPr/>
            </p:nvSpPr>
            <p:spPr>
              <a:xfrm>
                <a:off x="673988" y="537029"/>
                <a:ext cx="2713424" cy="1083512"/>
              </a:xfrm>
              <a:prstGeom prst="rect">
                <a:avLst/>
              </a:prstGeom>
              <a:no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681">
                  <a:defRPr/>
                </a:pPr>
                <a:endParaRPr lang="en-US" sz="1350"/>
              </a:p>
            </p:txBody>
          </p:sp>
        </p:grpSp>
        <p:grpSp>
          <p:nvGrpSpPr>
            <p:cNvPr id="64551" name="Group 50"/>
            <p:cNvGrpSpPr>
              <a:grpSpLocks/>
            </p:cNvGrpSpPr>
            <p:nvPr/>
          </p:nvGrpSpPr>
          <p:grpSpPr bwMode="auto">
            <a:xfrm>
              <a:off x="2097821" y="1342147"/>
              <a:ext cx="484904" cy="835038"/>
              <a:chOff x="5180529" y="1600200"/>
              <a:chExt cx="1827766" cy="4114800"/>
            </a:xfrm>
          </p:grpSpPr>
          <p:sp>
            <p:nvSpPr>
              <p:cNvPr id="52" name="Oval 51">
                <a:extLst/>
              </p:cNvPr>
              <p:cNvSpPr/>
              <p:nvPr/>
            </p:nvSpPr>
            <p:spPr>
              <a:xfrm>
                <a:off x="5181471" y="5564843"/>
                <a:ext cx="1824973" cy="148668"/>
              </a:xfrm>
              <a:prstGeom prst="ellipse">
                <a:avLst/>
              </a:prstGeom>
              <a:gradFill flip="none" rotWithShape="1">
                <a:gsLst>
                  <a:gs pos="0">
                    <a:schemeClr val="tx1">
                      <a:lumMod val="95000"/>
                      <a:lumOff val="5000"/>
                      <a:alpha val="71000"/>
                    </a:scheme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anchor="ctr"/>
              <a:lstStyle/>
              <a:p>
                <a:pPr algn="ctr" defTabSz="685681">
                  <a:defRPr/>
                </a:pPr>
                <a:endParaRPr lang="en-US" sz="1350" kern="0">
                  <a:solidFill>
                    <a:sysClr val="window" lastClr="FFFFFF"/>
                  </a:solidFill>
                  <a:latin typeface="Calibri"/>
                </a:endParaRPr>
              </a:p>
            </p:txBody>
          </p:sp>
          <p:grpSp>
            <p:nvGrpSpPr>
              <p:cNvPr id="64553" name="Group 52"/>
              <p:cNvGrpSpPr>
                <a:grpSpLocks/>
              </p:cNvGrpSpPr>
              <p:nvPr/>
            </p:nvGrpSpPr>
            <p:grpSpPr bwMode="auto">
              <a:xfrm>
                <a:off x="5470526" y="1600200"/>
                <a:ext cx="1309686" cy="4076700"/>
                <a:chOff x="6916738" y="1600200"/>
                <a:chExt cx="1309686" cy="4076700"/>
              </a:xfrm>
            </p:grpSpPr>
            <p:sp>
              <p:nvSpPr>
                <p:cNvPr id="64554" name="Freeform 6"/>
                <p:cNvSpPr>
                  <a:spLocks/>
                </p:cNvSpPr>
                <p:nvPr/>
              </p:nvSpPr>
              <p:spPr bwMode="auto">
                <a:xfrm>
                  <a:off x="7340600" y="2857500"/>
                  <a:ext cx="498475" cy="784225"/>
                </a:xfrm>
                <a:custGeom>
                  <a:avLst/>
                  <a:gdLst>
                    <a:gd name="T0" fmla="*/ 419100 w 314"/>
                    <a:gd name="T1" fmla="*/ 0 h 494"/>
                    <a:gd name="T2" fmla="*/ 498475 w 314"/>
                    <a:gd name="T3" fmla="*/ 690563 h 494"/>
                    <a:gd name="T4" fmla="*/ 134938 w 314"/>
                    <a:gd name="T5" fmla="*/ 784225 h 494"/>
                    <a:gd name="T6" fmla="*/ 0 w 314"/>
                    <a:gd name="T7" fmla="*/ 41275 h 494"/>
                    <a:gd name="T8" fmla="*/ 3175 w 314"/>
                    <a:gd name="T9" fmla="*/ 41275 h 494"/>
                    <a:gd name="T10" fmla="*/ 15875 w 314"/>
                    <a:gd name="T11" fmla="*/ 39688 h 494"/>
                    <a:gd name="T12" fmla="*/ 34925 w 314"/>
                    <a:gd name="T13" fmla="*/ 39688 h 494"/>
                    <a:gd name="T14" fmla="*/ 61913 w 314"/>
                    <a:gd name="T15" fmla="*/ 38100 h 494"/>
                    <a:gd name="T16" fmla="*/ 93663 w 314"/>
                    <a:gd name="T17" fmla="*/ 36513 h 494"/>
                    <a:gd name="T18" fmla="*/ 130175 w 314"/>
                    <a:gd name="T19" fmla="*/ 33338 h 494"/>
                    <a:gd name="T20" fmla="*/ 171450 w 314"/>
                    <a:gd name="T21" fmla="*/ 30163 h 494"/>
                    <a:gd name="T22" fmla="*/ 217488 w 314"/>
                    <a:gd name="T23" fmla="*/ 26988 h 494"/>
                    <a:gd name="T24" fmla="*/ 263525 w 314"/>
                    <a:gd name="T25" fmla="*/ 22225 h 494"/>
                    <a:gd name="T26" fmla="*/ 314325 w 314"/>
                    <a:gd name="T27" fmla="*/ 15875 h 494"/>
                    <a:gd name="T28" fmla="*/ 419100 w 314"/>
                    <a:gd name="T29" fmla="*/ 0 h 49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4" h="494">
                      <a:moveTo>
                        <a:pt x="264" y="0"/>
                      </a:moveTo>
                      <a:lnTo>
                        <a:pt x="314" y="435"/>
                      </a:lnTo>
                      <a:lnTo>
                        <a:pt x="85" y="494"/>
                      </a:lnTo>
                      <a:lnTo>
                        <a:pt x="0" y="26"/>
                      </a:lnTo>
                      <a:lnTo>
                        <a:pt x="2" y="26"/>
                      </a:lnTo>
                      <a:lnTo>
                        <a:pt x="10" y="25"/>
                      </a:lnTo>
                      <a:lnTo>
                        <a:pt x="22" y="25"/>
                      </a:lnTo>
                      <a:lnTo>
                        <a:pt x="39" y="24"/>
                      </a:lnTo>
                      <a:lnTo>
                        <a:pt x="59" y="23"/>
                      </a:lnTo>
                      <a:lnTo>
                        <a:pt x="82" y="21"/>
                      </a:lnTo>
                      <a:lnTo>
                        <a:pt x="108" y="19"/>
                      </a:lnTo>
                      <a:lnTo>
                        <a:pt x="137" y="17"/>
                      </a:lnTo>
                      <a:lnTo>
                        <a:pt x="166" y="14"/>
                      </a:lnTo>
                      <a:lnTo>
                        <a:pt x="198" y="10"/>
                      </a:lnTo>
                      <a:lnTo>
                        <a:pt x="264" y="0"/>
                      </a:lnTo>
                      <a:close/>
                    </a:path>
                  </a:pathLst>
                </a:custGeom>
                <a:solidFill>
                  <a:srgbClr val="F3F8F9"/>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350"/>
                </a:p>
              </p:txBody>
            </p:sp>
            <p:sp>
              <p:nvSpPr>
                <p:cNvPr id="55" name="Freeform 7">
                  <a:extLst/>
                </p:cNvPr>
                <p:cNvSpPr>
                  <a:spLocks/>
                </p:cNvSpPr>
                <p:nvPr/>
              </p:nvSpPr>
              <p:spPr bwMode="auto">
                <a:xfrm>
                  <a:off x="7220049" y="4093835"/>
                  <a:ext cx="652206" cy="1517955"/>
                </a:xfrm>
                <a:custGeom>
                  <a:avLst/>
                  <a:gdLst/>
                  <a:ahLst/>
                  <a:cxnLst>
                    <a:cxn ang="0">
                      <a:pos x="286" y="5"/>
                    </a:cxn>
                    <a:cxn ang="0">
                      <a:pos x="411" y="66"/>
                    </a:cxn>
                    <a:cxn ang="0">
                      <a:pos x="409" y="86"/>
                    </a:cxn>
                    <a:cxn ang="0">
                      <a:pos x="406" y="123"/>
                    </a:cxn>
                    <a:cxn ang="0">
                      <a:pos x="402" y="172"/>
                    </a:cxn>
                    <a:cxn ang="0">
                      <a:pos x="397" y="230"/>
                    </a:cxn>
                    <a:cxn ang="0">
                      <a:pos x="390" y="324"/>
                    </a:cxn>
                    <a:cxn ang="0">
                      <a:pos x="386" y="386"/>
                    </a:cxn>
                    <a:cxn ang="0">
                      <a:pos x="382" y="443"/>
                    </a:cxn>
                    <a:cxn ang="0">
                      <a:pos x="380" y="491"/>
                    </a:cxn>
                    <a:cxn ang="0">
                      <a:pos x="379" y="532"/>
                    </a:cxn>
                    <a:cxn ang="0">
                      <a:pos x="379" y="830"/>
                    </a:cxn>
                    <a:cxn ang="0">
                      <a:pos x="379" y="888"/>
                    </a:cxn>
                    <a:cxn ang="0">
                      <a:pos x="250" y="933"/>
                    </a:cxn>
                    <a:cxn ang="0">
                      <a:pos x="246" y="874"/>
                    </a:cxn>
                    <a:cxn ang="0">
                      <a:pos x="244" y="803"/>
                    </a:cxn>
                    <a:cxn ang="0">
                      <a:pos x="245" y="597"/>
                    </a:cxn>
                    <a:cxn ang="0">
                      <a:pos x="247" y="519"/>
                    </a:cxn>
                    <a:cxn ang="0">
                      <a:pos x="249" y="451"/>
                    </a:cxn>
                    <a:cxn ang="0">
                      <a:pos x="252" y="399"/>
                    </a:cxn>
                    <a:cxn ang="0">
                      <a:pos x="256" y="339"/>
                    </a:cxn>
                    <a:cxn ang="0">
                      <a:pos x="260" y="283"/>
                    </a:cxn>
                    <a:cxn ang="0">
                      <a:pos x="263" y="237"/>
                    </a:cxn>
                    <a:cxn ang="0">
                      <a:pos x="266" y="202"/>
                    </a:cxn>
                    <a:cxn ang="0">
                      <a:pos x="267" y="183"/>
                    </a:cxn>
                    <a:cxn ang="0">
                      <a:pos x="150" y="183"/>
                    </a:cxn>
                    <a:cxn ang="0">
                      <a:pos x="155" y="230"/>
                    </a:cxn>
                    <a:cxn ang="0">
                      <a:pos x="159" y="296"/>
                    </a:cxn>
                    <a:cxn ang="0">
                      <a:pos x="160" y="371"/>
                    </a:cxn>
                    <a:cxn ang="0">
                      <a:pos x="162" y="453"/>
                    </a:cxn>
                    <a:cxn ang="0">
                      <a:pos x="161" y="676"/>
                    </a:cxn>
                    <a:cxn ang="0">
                      <a:pos x="160" y="762"/>
                    </a:cxn>
                    <a:cxn ang="0">
                      <a:pos x="157" y="818"/>
                    </a:cxn>
                    <a:cxn ang="0">
                      <a:pos x="154" y="867"/>
                    </a:cxn>
                    <a:cxn ang="0">
                      <a:pos x="151" y="906"/>
                    </a:cxn>
                    <a:cxn ang="0">
                      <a:pos x="149" y="932"/>
                    </a:cxn>
                    <a:cxn ang="0">
                      <a:pos x="148" y="941"/>
                    </a:cxn>
                    <a:cxn ang="0">
                      <a:pos x="18" y="901"/>
                    </a:cxn>
                    <a:cxn ang="0">
                      <a:pos x="19" y="880"/>
                    </a:cxn>
                    <a:cxn ang="0">
                      <a:pos x="21" y="841"/>
                    </a:cxn>
                    <a:cxn ang="0">
                      <a:pos x="23" y="785"/>
                    </a:cxn>
                    <a:cxn ang="0">
                      <a:pos x="24" y="715"/>
                    </a:cxn>
                    <a:cxn ang="0">
                      <a:pos x="23" y="586"/>
                    </a:cxn>
                    <a:cxn ang="0">
                      <a:pos x="20" y="497"/>
                    </a:cxn>
                    <a:cxn ang="0">
                      <a:pos x="15" y="375"/>
                    </a:cxn>
                    <a:cxn ang="0">
                      <a:pos x="12" y="297"/>
                    </a:cxn>
                    <a:cxn ang="0">
                      <a:pos x="8" y="227"/>
                    </a:cxn>
                    <a:cxn ang="0">
                      <a:pos x="5" y="166"/>
                    </a:cxn>
                    <a:cxn ang="0">
                      <a:pos x="2" y="119"/>
                    </a:cxn>
                    <a:cxn ang="0">
                      <a:pos x="1" y="88"/>
                    </a:cxn>
                    <a:cxn ang="0">
                      <a:pos x="0" y="77"/>
                    </a:cxn>
                  </a:cxnLst>
                  <a:rect l="0" t="0" r="r" b="b"/>
                  <a:pathLst>
                    <a:path w="411" h="954">
                      <a:moveTo>
                        <a:pt x="236" y="0"/>
                      </a:moveTo>
                      <a:lnTo>
                        <a:pt x="286" y="5"/>
                      </a:lnTo>
                      <a:lnTo>
                        <a:pt x="411" y="64"/>
                      </a:lnTo>
                      <a:lnTo>
                        <a:pt x="411" y="66"/>
                      </a:lnTo>
                      <a:lnTo>
                        <a:pt x="410" y="74"/>
                      </a:lnTo>
                      <a:lnTo>
                        <a:pt x="409" y="86"/>
                      </a:lnTo>
                      <a:lnTo>
                        <a:pt x="407" y="103"/>
                      </a:lnTo>
                      <a:lnTo>
                        <a:pt x="406" y="123"/>
                      </a:lnTo>
                      <a:lnTo>
                        <a:pt x="404" y="146"/>
                      </a:lnTo>
                      <a:lnTo>
                        <a:pt x="402" y="172"/>
                      </a:lnTo>
                      <a:lnTo>
                        <a:pt x="400" y="200"/>
                      </a:lnTo>
                      <a:lnTo>
                        <a:pt x="397" y="230"/>
                      </a:lnTo>
                      <a:lnTo>
                        <a:pt x="393" y="292"/>
                      </a:lnTo>
                      <a:lnTo>
                        <a:pt x="390" y="324"/>
                      </a:lnTo>
                      <a:lnTo>
                        <a:pt x="388" y="355"/>
                      </a:lnTo>
                      <a:lnTo>
                        <a:pt x="386" y="386"/>
                      </a:lnTo>
                      <a:lnTo>
                        <a:pt x="384" y="415"/>
                      </a:lnTo>
                      <a:lnTo>
                        <a:pt x="382" y="443"/>
                      </a:lnTo>
                      <a:lnTo>
                        <a:pt x="381" y="469"/>
                      </a:lnTo>
                      <a:lnTo>
                        <a:pt x="380" y="491"/>
                      </a:lnTo>
                      <a:lnTo>
                        <a:pt x="379" y="511"/>
                      </a:lnTo>
                      <a:lnTo>
                        <a:pt x="379" y="532"/>
                      </a:lnTo>
                      <a:lnTo>
                        <a:pt x="379" y="556"/>
                      </a:lnTo>
                      <a:lnTo>
                        <a:pt x="379" y="830"/>
                      </a:lnTo>
                      <a:lnTo>
                        <a:pt x="379" y="849"/>
                      </a:lnTo>
                      <a:lnTo>
                        <a:pt x="379" y="888"/>
                      </a:lnTo>
                      <a:lnTo>
                        <a:pt x="252" y="954"/>
                      </a:lnTo>
                      <a:lnTo>
                        <a:pt x="250" y="933"/>
                      </a:lnTo>
                      <a:lnTo>
                        <a:pt x="248" y="905"/>
                      </a:lnTo>
                      <a:lnTo>
                        <a:pt x="246" y="874"/>
                      </a:lnTo>
                      <a:lnTo>
                        <a:pt x="245" y="840"/>
                      </a:lnTo>
                      <a:lnTo>
                        <a:pt x="244" y="803"/>
                      </a:lnTo>
                      <a:lnTo>
                        <a:pt x="244" y="638"/>
                      </a:lnTo>
                      <a:lnTo>
                        <a:pt x="245" y="597"/>
                      </a:lnTo>
                      <a:lnTo>
                        <a:pt x="245" y="557"/>
                      </a:lnTo>
                      <a:lnTo>
                        <a:pt x="247" y="519"/>
                      </a:lnTo>
                      <a:lnTo>
                        <a:pt x="248" y="484"/>
                      </a:lnTo>
                      <a:lnTo>
                        <a:pt x="249" y="451"/>
                      </a:lnTo>
                      <a:lnTo>
                        <a:pt x="251" y="423"/>
                      </a:lnTo>
                      <a:lnTo>
                        <a:pt x="252" y="399"/>
                      </a:lnTo>
                      <a:lnTo>
                        <a:pt x="255" y="369"/>
                      </a:lnTo>
                      <a:lnTo>
                        <a:pt x="256" y="339"/>
                      </a:lnTo>
                      <a:lnTo>
                        <a:pt x="259" y="311"/>
                      </a:lnTo>
                      <a:lnTo>
                        <a:pt x="260" y="283"/>
                      </a:lnTo>
                      <a:lnTo>
                        <a:pt x="262" y="258"/>
                      </a:lnTo>
                      <a:lnTo>
                        <a:pt x="263" y="237"/>
                      </a:lnTo>
                      <a:lnTo>
                        <a:pt x="265" y="218"/>
                      </a:lnTo>
                      <a:lnTo>
                        <a:pt x="266" y="202"/>
                      </a:lnTo>
                      <a:lnTo>
                        <a:pt x="266" y="191"/>
                      </a:lnTo>
                      <a:lnTo>
                        <a:pt x="267" y="183"/>
                      </a:lnTo>
                      <a:lnTo>
                        <a:pt x="267" y="181"/>
                      </a:lnTo>
                      <a:lnTo>
                        <a:pt x="150" y="183"/>
                      </a:lnTo>
                      <a:lnTo>
                        <a:pt x="153" y="204"/>
                      </a:lnTo>
                      <a:lnTo>
                        <a:pt x="155" y="230"/>
                      </a:lnTo>
                      <a:lnTo>
                        <a:pt x="157" y="262"/>
                      </a:lnTo>
                      <a:lnTo>
                        <a:pt x="159" y="296"/>
                      </a:lnTo>
                      <a:lnTo>
                        <a:pt x="160" y="332"/>
                      </a:lnTo>
                      <a:lnTo>
                        <a:pt x="160" y="371"/>
                      </a:lnTo>
                      <a:lnTo>
                        <a:pt x="161" y="412"/>
                      </a:lnTo>
                      <a:lnTo>
                        <a:pt x="162" y="453"/>
                      </a:lnTo>
                      <a:lnTo>
                        <a:pt x="162" y="646"/>
                      </a:lnTo>
                      <a:lnTo>
                        <a:pt x="161" y="676"/>
                      </a:lnTo>
                      <a:lnTo>
                        <a:pt x="161" y="703"/>
                      </a:lnTo>
                      <a:lnTo>
                        <a:pt x="160" y="762"/>
                      </a:lnTo>
                      <a:lnTo>
                        <a:pt x="158" y="791"/>
                      </a:lnTo>
                      <a:lnTo>
                        <a:pt x="157" y="818"/>
                      </a:lnTo>
                      <a:lnTo>
                        <a:pt x="156" y="844"/>
                      </a:lnTo>
                      <a:lnTo>
                        <a:pt x="154" y="867"/>
                      </a:lnTo>
                      <a:lnTo>
                        <a:pt x="153" y="888"/>
                      </a:lnTo>
                      <a:lnTo>
                        <a:pt x="151" y="906"/>
                      </a:lnTo>
                      <a:lnTo>
                        <a:pt x="150" y="921"/>
                      </a:lnTo>
                      <a:lnTo>
                        <a:pt x="149" y="932"/>
                      </a:lnTo>
                      <a:lnTo>
                        <a:pt x="148" y="939"/>
                      </a:lnTo>
                      <a:lnTo>
                        <a:pt x="148" y="941"/>
                      </a:lnTo>
                      <a:lnTo>
                        <a:pt x="18" y="903"/>
                      </a:lnTo>
                      <a:lnTo>
                        <a:pt x="18" y="901"/>
                      </a:lnTo>
                      <a:lnTo>
                        <a:pt x="19" y="893"/>
                      </a:lnTo>
                      <a:lnTo>
                        <a:pt x="19" y="880"/>
                      </a:lnTo>
                      <a:lnTo>
                        <a:pt x="20" y="863"/>
                      </a:lnTo>
                      <a:lnTo>
                        <a:pt x="21" y="841"/>
                      </a:lnTo>
                      <a:lnTo>
                        <a:pt x="22" y="815"/>
                      </a:lnTo>
                      <a:lnTo>
                        <a:pt x="23" y="785"/>
                      </a:lnTo>
                      <a:lnTo>
                        <a:pt x="23" y="752"/>
                      </a:lnTo>
                      <a:lnTo>
                        <a:pt x="24" y="715"/>
                      </a:lnTo>
                      <a:lnTo>
                        <a:pt x="24" y="632"/>
                      </a:lnTo>
                      <a:lnTo>
                        <a:pt x="23" y="586"/>
                      </a:lnTo>
                      <a:lnTo>
                        <a:pt x="22" y="538"/>
                      </a:lnTo>
                      <a:lnTo>
                        <a:pt x="20" y="497"/>
                      </a:lnTo>
                      <a:lnTo>
                        <a:pt x="19" y="456"/>
                      </a:lnTo>
                      <a:lnTo>
                        <a:pt x="15" y="375"/>
                      </a:lnTo>
                      <a:lnTo>
                        <a:pt x="14" y="335"/>
                      </a:lnTo>
                      <a:lnTo>
                        <a:pt x="12" y="297"/>
                      </a:lnTo>
                      <a:lnTo>
                        <a:pt x="10" y="261"/>
                      </a:lnTo>
                      <a:lnTo>
                        <a:pt x="8" y="227"/>
                      </a:lnTo>
                      <a:lnTo>
                        <a:pt x="6" y="195"/>
                      </a:lnTo>
                      <a:lnTo>
                        <a:pt x="5" y="166"/>
                      </a:lnTo>
                      <a:lnTo>
                        <a:pt x="4" y="141"/>
                      </a:lnTo>
                      <a:lnTo>
                        <a:pt x="2" y="119"/>
                      </a:lnTo>
                      <a:lnTo>
                        <a:pt x="1" y="101"/>
                      </a:lnTo>
                      <a:lnTo>
                        <a:pt x="1" y="88"/>
                      </a:lnTo>
                      <a:lnTo>
                        <a:pt x="0" y="80"/>
                      </a:lnTo>
                      <a:lnTo>
                        <a:pt x="0" y="77"/>
                      </a:lnTo>
                      <a:lnTo>
                        <a:pt x="236"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a:lstStyle/>
                <a:p>
                  <a:pPr defTabSz="685681">
                    <a:defRPr/>
                  </a:pPr>
                  <a:endParaRPr lang="en-US" sz="1350"/>
                </a:p>
              </p:txBody>
            </p:sp>
            <p:sp>
              <p:nvSpPr>
                <p:cNvPr id="64556" name="Freeform 8"/>
                <p:cNvSpPr>
                  <a:spLocks/>
                </p:cNvSpPr>
                <p:nvPr/>
              </p:nvSpPr>
              <p:spPr bwMode="auto">
                <a:xfrm>
                  <a:off x="7173912" y="5470525"/>
                  <a:ext cx="295275" cy="190500"/>
                </a:xfrm>
                <a:custGeom>
                  <a:avLst/>
                  <a:gdLst>
                    <a:gd name="T0" fmla="*/ 142875 w 186"/>
                    <a:gd name="T1" fmla="*/ 0 h 120"/>
                    <a:gd name="T2" fmla="*/ 171450 w 186"/>
                    <a:gd name="T3" fmla="*/ 1588 h 120"/>
                    <a:gd name="T4" fmla="*/ 195263 w 186"/>
                    <a:gd name="T5" fmla="*/ 6350 h 120"/>
                    <a:gd name="T6" fmla="*/ 217488 w 186"/>
                    <a:gd name="T7" fmla="*/ 15875 h 120"/>
                    <a:gd name="T8" fmla="*/ 234950 w 186"/>
                    <a:gd name="T9" fmla="*/ 26988 h 120"/>
                    <a:gd name="T10" fmla="*/ 250825 w 186"/>
                    <a:gd name="T11" fmla="*/ 42863 h 120"/>
                    <a:gd name="T12" fmla="*/ 261938 w 186"/>
                    <a:gd name="T13" fmla="*/ 57150 h 120"/>
                    <a:gd name="T14" fmla="*/ 273050 w 186"/>
                    <a:gd name="T15" fmla="*/ 74613 h 120"/>
                    <a:gd name="T16" fmla="*/ 279400 w 186"/>
                    <a:gd name="T17" fmla="*/ 92075 h 120"/>
                    <a:gd name="T18" fmla="*/ 285750 w 186"/>
                    <a:gd name="T19" fmla="*/ 109538 h 120"/>
                    <a:gd name="T20" fmla="*/ 290513 w 186"/>
                    <a:gd name="T21" fmla="*/ 125413 h 120"/>
                    <a:gd name="T22" fmla="*/ 292100 w 186"/>
                    <a:gd name="T23" fmla="*/ 138113 h 120"/>
                    <a:gd name="T24" fmla="*/ 293688 w 186"/>
                    <a:gd name="T25" fmla="*/ 150813 h 120"/>
                    <a:gd name="T26" fmla="*/ 295275 w 186"/>
                    <a:gd name="T27" fmla="*/ 160338 h 120"/>
                    <a:gd name="T28" fmla="*/ 295275 w 186"/>
                    <a:gd name="T29" fmla="*/ 169863 h 120"/>
                    <a:gd name="T30" fmla="*/ 290513 w 186"/>
                    <a:gd name="T31" fmla="*/ 169863 h 120"/>
                    <a:gd name="T32" fmla="*/ 280988 w 186"/>
                    <a:gd name="T33" fmla="*/ 171450 h 120"/>
                    <a:gd name="T34" fmla="*/ 266700 w 186"/>
                    <a:gd name="T35" fmla="*/ 176213 h 120"/>
                    <a:gd name="T36" fmla="*/ 246063 w 186"/>
                    <a:gd name="T37" fmla="*/ 179388 h 120"/>
                    <a:gd name="T38" fmla="*/ 222250 w 186"/>
                    <a:gd name="T39" fmla="*/ 182563 h 120"/>
                    <a:gd name="T40" fmla="*/ 195263 w 186"/>
                    <a:gd name="T41" fmla="*/ 185738 h 120"/>
                    <a:gd name="T42" fmla="*/ 163513 w 186"/>
                    <a:gd name="T43" fmla="*/ 188913 h 120"/>
                    <a:gd name="T44" fmla="*/ 130175 w 186"/>
                    <a:gd name="T45" fmla="*/ 190500 h 120"/>
                    <a:gd name="T46" fmla="*/ 95250 w 186"/>
                    <a:gd name="T47" fmla="*/ 190500 h 120"/>
                    <a:gd name="T48" fmla="*/ 68263 w 186"/>
                    <a:gd name="T49" fmla="*/ 188913 h 120"/>
                    <a:gd name="T50" fmla="*/ 46038 w 186"/>
                    <a:gd name="T51" fmla="*/ 187325 h 120"/>
                    <a:gd name="T52" fmla="*/ 28575 w 186"/>
                    <a:gd name="T53" fmla="*/ 182563 h 120"/>
                    <a:gd name="T54" fmla="*/ 15875 w 186"/>
                    <a:gd name="T55" fmla="*/ 179388 h 120"/>
                    <a:gd name="T56" fmla="*/ 7938 w 186"/>
                    <a:gd name="T57" fmla="*/ 176213 h 120"/>
                    <a:gd name="T58" fmla="*/ 3175 w 186"/>
                    <a:gd name="T59" fmla="*/ 171450 h 120"/>
                    <a:gd name="T60" fmla="*/ 0 w 186"/>
                    <a:gd name="T61" fmla="*/ 169863 h 120"/>
                    <a:gd name="T62" fmla="*/ 0 w 186"/>
                    <a:gd name="T63" fmla="*/ 169863 h 120"/>
                    <a:gd name="T64" fmla="*/ 0 w 186"/>
                    <a:gd name="T65" fmla="*/ 149225 h 120"/>
                    <a:gd name="T66" fmla="*/ 0 w 186"/>
                    <a:gd name="T67" fmla="*/ 136525 h 120"/>
                    <a:gd name="T68" fmla="*/ 7938 w 186"/>
                    <a:gd name="T69" fmla="*/ 104775 h 120"/>
                    <a:gd name="T70" fmla="*/ 14288 w 186"/>
                    <a:gd name="T71" fmla="*/ 87313 h 120"/>
                    <a:gd name="T72" fmla="*/ 22225 w 186"/>
                    <a:gd name="T73" fmla="*/ 69850 h 120"/>
                    <a:gd name="T74" fmla="*/ 33338 w 186"/>
                    <a:gd name="T75" fmla="*/ 52388 h 120"/>
                    <a:gd name="T76" fmla="*/ 47625 w 186"/>
                    <a:gd name="T77" fmla="*/ 36513 h 120"/>
                    <a:gd name="T78" fmla="*/ 65088 w 186"/>
                    <a:gd name="T79" fmla="*/ 22225 h 120"/>
                    <a:gd name="T80" fmla="*/ 87313 w 186"/>
                    <a:gd name="T81" fmla="*/ 11113 h 120"/>
                    <a:gd name="T82" fmla="*/ 112713 w 186"/>
                    <a:gd name="T83" fmla="*/ 3175 h 120"/>
                    <a:gd name="T84" fmla="*/ 142875 w 186"/>
                    <a:gd name="T85" fmla="*/ 0 h 1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86" h="120">
                      <a:moveTo>
                        <a:pt x="90" y="0"/>
                      </a:moveTo>
                      <a:lnTo>
                        <a:pt x="108" y="1"/>
                      </a:lnTo>
                      <a:lnTo>
                        <a:pt x="123" y="4"/>
                      </a:lnTo>
                      <a:lnTo>
                        <a:pt x="137" y="10"/>
                      </a:lnTo>
                      <a:lnTo>
                        <a:pt x="148" y="17"/>
                      </a:lnTo>
                      <a:lnTo>
                        <a:pt x="158" y="27"/>
                      </a:lnTo>
                      <a:lnTo>
                        <a:pt x="165" y="36"/>
                      </a:lnTo>
                      <a:lnTo>
                        <a:pt x="172" y="47"/>
                      </a:lnTo>
                      <a:lnTo>
                        <a:pt x="176" y="58"/>
                      </a:lnTo>
                      <a:lnTo>
                        <a:pt x="180" y="69"/>
                      </a:lnTo>
                      <a:lnTo>
                        <a:pt x="183" y="79"/>
                      </a:lnTo>
                      <a:lnTo>
                        <a:pt x="184" y="87"/>
                      </a:lnTo>
                      <a:lnTo>
                        <a:pt x="185" y="95"/>
                      </a:lnTo>
                      <a:lnTo>
                        <a:pt x="186" y="101"/>
                      </a:lnTo>
                      <a:lnTo>
                        <a:pt x="186" y="107"/>
                      </a:lnTo>
                      <a:lnTo>
                        <a:pt x="183" y="107"/>
                      </a:lnTo>
                      <a:lnTo>
                        <a:pt x="177" y="108"/>
                      </a:lnTo>
                      <a:lnTo>
                        <a:pt x="168" y="111"/>
                      </a:lnTo>
                      <a:lnTo>
                        <a:pt x="155" y="113"/>
                      </a:lnTo>
                      <a:lnTo>
                        <a:pt x="140" y="115"/>
                      </a:lnTo>
                      <a:lnTo>
                        <a:pt x="123" y="117"/>
                      </a:lnTo>
                      <a:lnTo>
                        <a:pt x="103" y="119"/>
                      </a:lnTo>
                      <a:lnTo>
                        <a:pt x="82" y="120"/>
                      </a:lnTo>
                      <a:lnTo>
                        <a:pt x="60" y="120"/>
                      </a:lnTo>
                      <a:lnTo>
                        <a:pt x="43" y="119"/>
                      </a:lnTo>
                      <a:lnTo>
                        <a:pt x="29" y="118"/>
                      </a:lnTo>
                      <a:lnTo>
                        <a:pt x="18" y="115"/>
                      </a:lnTo>
                      <a:lnTo>
                        <a:pt x="10" y="113"/>
                      </a:lnTo>
                      <a:lnTo>
                        <a:pt x="5" y="111"/>
                      </a:lnTo>
                      <a:lnTo>
                        <a:pt x="2" y="108"/>
                      </a:lnTo>
                      <a:lnTo>
                        <a:pt x="0" y="107"/>
                      </a:lnTo>
                      <a:lnTo>
                        <a:pt x="0" y="94"/>
                      </a:lnTo>
                      <a:lnTo>
                        <a:pt x="0" y="86"/>
                      </a:lnTo>
                      <a:lnTo>
                        <a:pt x="5" y="66"/>
                      </a:lnTo>
                      <a:lnTo>
                        <a:pt x="9" y="55"/>
                      </a:lnTo>
                      <a:lnTo>
                        <a:pt x="14" y="44"/>
                      </a:lnTo>
                      <a:lnTo>
                        <a:pt x="21" y="33"/>
                      </a:lnTo>
                      <a:lnTo>
                        <a:pt x="30" y="23"/>
                      </a:lnTo>
                      <a:lnTo>
                        <a:pt x="41" y="14"/>
                      </a:lnTo>
                      <a:lnTo>
                        <a:pt x="55" y="7"/>
                      </a:lnTo>
                      <a:lnTo>
                        <a:pt x="71" y="2"/>
                      </a:lnTo>
                      <a:lnTo>
                        <a:pt x="90" y="0"/>
                      </a:lnTo>
                      <a:close/>
                    </a:path>
                  </a:pathLst>
                </a:custGeom>
                <a:solidFill>
                  <a:srgbClr val="000000"/>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350"/>
                </a:p>
              </p:txBody>
            </p:sp>
            <p:sp>
              <p:nvSpPr>
                <p:cNvPr id="64557" name="Freeform 9"/>
                <p:cNvSpPr>
                  <a:spLocks/>
                </p:cNvSpPr>
                <p:nvPr/>
              </p:nvSpPr>
              <p:spPr bwMode="auto">
                <a:xfrm>
                  <a:off x="7620000" y="5473700"/>
                  <a:ext cx="315912" cy="203200"/>
                </a:xfrm>
                <a:custGeom>
                  <a:avLst/>
                  <a:gdLst>
                    <a:gd name="T0" fmla="*/ 173037 w 199"/>
                    <a:gd name="T1" fmla="*/ 0 h 128"/>
                    <a:gd name="T2" fmla="*/ 201612 w 199"/>
                    <a:gd name="T3" fmla="*/ 1588 h 128"/>
                    <a:gd name="T4" fmla="*/ 225425 w 199"/>
                    <a:gd name="T5" fmla="*/ 6350 h 128"/>
                    <a:gd name="T6" fmla="*/ 247650 w 199"/>
                    <a:gd name="T7" fmla="*/ 15875 h 128"/>
                    <a:gd name="T8" fmla="*/ 265112 w 199"/>
                    <a:gd name="T9" fmla="*/ 28575 h 128"/>
                    <a:gd name="T10" fmla="*/ 279400 w 199"/>
                    <a:gd name="T11" fmla="*/ 41275 h 128"/>
                    <a:gd name="T12" fmla="*/ 290512 w 199"/>
                    <a:gd name="T13" fmla="*/ 57150 h 128"/>
                    <a:gd name="T14" fmla="*/ 298450 w 199"/>
                    <a:gd name="T15" fmla="*/ 74613 h 128"/>
                    <a:gd name="T16" fmla="*/ 304800 w 199"/>
                    <a:gd name="T17" fmla="*/ 92075 h 128"/>
                    <a:gd name="T18" fmla="*/ 309562 w 199"/>
                    <a:gd name="T19" fmla="*/ 107950 h 128"/>
                    <a:gd name="T20" fmla="*/ 314325 w 199"/>
                    <a:gd name="T21" fmla="*/ 123825 h 128"/>
                    <a:gd name="T22" fmla="*/ 314325 w 199"/>
                    <a:gd name="T23" fmla="*/ 139700 h 128"/>
                    <a:gd name="T24" fmla="*/ 315912 w 199"/>
                    <a:gd name="T25" fmla="*/ 150813 h 128"/>
                    <a:gd name="T26" fmla="*/ 315912 w 199"/>
                    <a:gd name="T27" fmla="*/ 171450 h 128"/>
                    <a:gd name="T28" fmla="*/ 314325 w 199"/>
                    <a:gd name="T29" fmla="*/ 173038 h 128"/>
                    <a:gd name="T30" fmla="*/ 312737 w 199"/>
                    <a:gd name="T31" fmla="*/ 176213 h 128"/>
                    <a:gd name="T32" fmla="*/ 306387 w 199"/>
                    <a:gd name="T33" fmla="*/ 179388 h 128"/>
                    <a:gd name="T34" fmla="*/ 296862 w 199"/>
                    <a:gd name="T35" fmla="*/ 184150 h 128"/>
                    <a:gd name="T36" fmla="*/ 282575 w 199"/>
                    <a:gd name="T37" fmla="*/ 188913 h 128"/>
                    <a:gd name="T38" fmla="*/ 263525 w 199"/>
                    <a:gd name="T39" fmla="*/ 193675 h 128"/>
                    <a:gd name="T40" fmla="*/ 236537 w 199"/>
                    <a:gd name="T41" fmla="*/ 198438 h 128"/>
                    <a:gd name="T42" fmla="*/ 203200 w 199"/>
                    <a:gd name="T43" fmla="*/ 201613 h 128"/>
                    <a:gd name="T44" fmla="*/ 171450 w 199"/>
                    <a:gd name="T45" fmla="*/ 203200 h 128"/>
                    <a:gd name="T46" fmla="*/ 141287 w 199"/>
                    <a:gd name="T47" fmla="*/ 201613 h 128"/>
                    <a:gd name="T48" fmla="*/ 112712 w 199"/>
                    <a:gd name="T49" fmla="*/ 198438 h 128"/>
                    <a:gd name="T50" fmla="*/ 87312 w 199"/>
                    <a:gd name="T51" fmla="*/ 195263 h 128"/>
                    <a:gd name="T52" fmla="*/ 63500 w 199"/>
                    <a:gd name="T53" fmla="*/ 188913 h 128"/>
                    <a:gd name="T54" fmla="*/ 41275 w 199"/>
                    <a:gd name="T55" fmla="*/ 184150 h 128"/>
                    <a:gd name="T56" fmla="*/ 23812 w 199"/>
                    <a:gd name="T57" fmla="*/ 177800 h 128"/>
                    <a:gd name="T58" fmla="*/ 11112 w 199"/>
                    <a:gd name="T59" fmla="*/ 173038 h 128"/>
                    <a:gd name="T60" fmla="*/ 1587 w 199"/>
                    <a:gd name="T61" fmla="*/ 171450 h 128"/>
                    <a:gd name="T62" fmla="*/ 0 w 199"/>
                    <a:gd name="T63" fmla="*/ 169863 h 128"/>
                    <a:gd name="T64" fmla="*/ 0 w 199"/>
                    <a:gd name="T65" fmla="*/ 161925 h 128"/>
                    <a:gd name="T66" fmla="*/ 1587 w 199"/>
                    <a:gd name="T67" fmla="*/ 152400 h 128"/>
                    <a:gd name="T68" fmla="*/ 1587 w 199"/>
                    <a:gd name="T69" fmla="*/ 141288 h 128"/>
                    <a:gd name="T70" fmla="*/ 6350 w 199"/>
                    <a:gd name="T71" fmla="*/ 128588 h 128"/>
                    <a:gd name="T72" fmla="*/ 9525 w 199"/>
                    <a:gd name="T73" fmla="*/ 112713 h 128"/>
                    <a:gd name="T74" fmla="*/ 17462 w 199"/>
                    <a:gd name="T75" fmla="*/ 95250 h 128"/>
                    <a:gd name="T76" fmla="*/ 23812 w 199"/>
                    <a:gd name="T77" fmla="*/ 79375 h 128"/>
                    <a:gd name="T78" fmla="*/ 34925 w 199"/>
                    <a:gd name="T79" fmla="*/ 63500 h 128"/>
                    <a:gd name="T80" fmla="*/ 50800 w 199"/>
                    <a:gd name="T81" fmla="*/ 47625 h 128"/>
                    <a:gd name="T82" fmla="*/ 66675 w 199"/>
                    <a:gd name="T83" fmla="*/ 33338 h 128"/>
                    <a:gd name="T84" fmla="*/ 87312 w 199"/>
                    <a:gd name="T85" fmla="*/ 22225 h 128"/>
                    <a:gd name="T86" fmla="*/ 112712 w 199"/>
                    <a:gd name="T87" fmla="*/ 11113 h 128"/>
                    <a:gd name="T88" fmla="*/ 139700 w 199"/>
                    <a:gd name="T89" fmla="*/ 4763 h 128"/>
                    <a:gd name="T90" fmla="*/ 173037 w 199"/>
                    <a:gd name="T91" fmla="*/ 0 h 12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99" h="128">
                      <a:moveTo>
                        <a:pt x="109" y="0"/>
                      </a:moveTo>
                      <a:lnTo>
                        <a:pt x="127" y="1"/>
                      </a:lnTo>
                      <a:lnTo>
                        <a:pt x="142" y="4"/>
                      </a:lnTo>
                      <a:lnTo>
                        <a:pt x="156" y="10"/>
                      </a:lnTo>
                      <a:lnTo>
                        <a:pt x="167" y="18"/>
                      </a:lnTo>
                      <a:lnTo>
                        <a:pt x="176" y="26"/>
                      </a:lnTo>
                      <a:lnTo>
                        <a:pt x="183" y="36"/>
                      </a:lnTo>
                      <a:lnTo>
                        <a:pt x="188" y="47"/>
                      </a:lnTo>
                      <a:lnTo>
                        <a:pt x="192" y="58"/>
                      </a:lnTo>
                      <a:lnTo>
                        <a:pt x="195" y="68"/>
                      </a:lnTo>
                      <a:lnTo>
                        <a:pt x="198" y="78"/>
                      </a:lnTo>
                      <a:lnTo>
                        <a:pt x="198" y="88"/>
                      </a:lnTo>
                      <a:lnTo>
                        <a:pt x="199" y="95"/>
                      </a:lnTo>
                      <a:lnTo>
                        <a:pt x="199" y="108"/>
                      </a:lnTo>
                      <a:lnTo>
                        <a:pt x="198" y="109"/>
                      </a:lnTo>
                      <a:lnTo>
                        <a:pt x="197" y="111"/>
                      </a:lnTo>
                      <a:lnTo>
                        <a:pt x="193" y="113"/>
                      </a:lnTo>
                      <a:lnTo>
                        <a:pt x="187" y="116"/>
                      </a:lnTo>
                      <a:lnTo>
                        <a:pt x="178" y="119"/>
                      </a:lnTo>
                      <a:lnTo>
                        <a:pt x="166" y="122"/>
                      </a:lnTo>
                      <a:lnTo>
                        <a:pt x="149" y="125"/>
                      </a:lnTo>
                      <a:lnTo>
                        <a:pt x="128" y="127"/>
                      </a:lnTo>
                      <a:lnTo>
                        <a:pt x="108" y="128"/>
                      </a:lnTo>
                      <a:lnTo>
                        <a:pt x="89" y="127"/>
                      </a:lnTo>
                      <a:lnTo>
                        <a:pt x="71" y="125"/>
                      </a:lnTo>
                      <a:lnTo>
                        <a:pt x="55" y="123"/>
                      </a:lnTo>
                      <a:lnTo>
                        <a:pt x="40" y="119"/>
                      </a:lnTo>
                      <a:lnTo>
                        <a:pt x="26" y="116"/>
                      </a:lnTo>
                      <a:lnTo>
                        <a:pt x="15" y="112"/>
                      </a:lnTo>
                      <a:lnTo>
                        <a:pt x="7" y="109"/>
                      </a:lnTo>
                      <a:lnTo>
                        <a:pt x="1" y="108"/>
                      </a:lnTo>
                      <a:lnTo>
                        <a:pt x="0" y="107"/>
                      </a:lnTo>
                      <a:lnTo>
                        <a:pt x="0" y="102"/>
                      </a:lnTo>
                      <a:lnTo>
                        <a:pt x="1" y="96"/>
                      </a:lnTo>
                      <a:lnTo>
                        <a:pt x="1" y="89"/>
                      </a:lnTo>
                      <a:lnTo>
                        <a:pt x="4" y="81"/>
                      </a:lnTo>
                      <a:lnTo>
                        <a:pt x="6" y="71"/>
                      </a:lnTo>
                      <a:lnTo>
                        <a:pt x="11" y="60"/>
                      </a:lnTo>
                      <a:lnTo>
                        <a:pt x="15" y="50"/>
                      </a:lnTo>
                      <a:lnTo>
                        <a:pt x="22" y="40"/>
                      </a:lnTo>
                      <a:lnTo>
                        <a:pt x="32" y="30"/>
                      </a:lnTo>
                      <a:lnTo>
                        <a:pt x="42" y="21"/>
                      </a:lnTo>
                      <a:lnTo>
                        <a:pt x="55" y="14"/>
                      </a:lnTo>
                      <a:lnTo>
                        <a:pt x="71" y="7"/>
                      </a:lnTo>
                      <a:lnTo>
                        <a:pt x="88" y="3"/>
                      </a:lnTo>
                      <a:lnTo>
                        <a:pt x="109" y="0"/>
                      </a:lnTo>
                      <a:close/>
                    </a:path>
                  </a:pathLst>
                </a:custGeom>
                <a:solidFill>
                  <a:srgbClr val="000000"/>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350"/>
                </a:p>
              </p:txBody>
            </p:sp>
            <p:sp>
              <p:nvSpPr>
                <p:cNvPr id="64558" name="Freeform 10"/>
                <p:cNvSpPr>
                  <a:spLocks/>
                </p:cNvSpPr>
                <p:nvPr/>
              </p:nvSpPr>
              <p:spPr bwMode="auto">
                <a:xfrm>
                  <a:off x="6940550" y="4187825"/>
                  <a:ext cx="195262" cy="217488"/>
                </a:xfrm>
                <a:custGeom>
                  <a:avLst/>
                  <a:gdLst>
                    <a:gd name="T0" fmla="*/ 158750 w 123"/>
                    <a:gd name="T1" fmla="*/ 0 h 137"/>
                    <a:gd name="T2" fmla="*/ 160337 w 123"/>
                    <a:gd name="T3" fmla="*/ 3175 h 137"/>
                    <a:gd name="T4" fmla="*/ 161925 w 123"/>
                    <a:gd name="T5" fmla="*/ 12700 h 137"/>
                    <a:gd name="T6" fmla="*/ 165100 w 123"/>
                    <a:gd name="T7" fmla="*/ 25400 h 137"/>
                    <a:gd name="T8" fmla="*/ 169862 w 123"/>
                    <a:gd name="T9" fmla="*/ 42863 h 137"/>
                    <a:gd name="T10" fmla="*/ 174625 w 123"/>
                    <a:gd name="T11" fmla="*/ 61913 h 137"/>
                    <a:gd name="T12" fmla="*/ 180975 w 123"/>
                    <a:gd name="T13" fmla="*/ 82550 h 137"/>
                    <a:gd name="T14" fmla="*/ 185737 w 123"/>
                    <a:gd name="T15" fmla="*/ 103188 h 137"/>
                    <a:gd name="T16" fmla="*/ 188912 w 123"/>
                    <a:gd name="T17" fmla="*/ 122238 h 137"/>
                    <a:gd name="T18" fmla="*/ 193675 w 123"/>
                    <a:gd name="T19" fmla="*/ 139700 h 137"/>
                    <a:gd name="T20" fmla="*/ 195262 w 123"/>
                    <a:gd name="T21" fmla="*/ 153988 h 137"/>
                    <a:gd name="T22" fmla="*/ 193675 w 123"/>
                    <a:gd name="T23" fmla="*/ 169863 h 137"/>
                    <a:gd name="T24" fmla="*/ 187325 w 123"/>
                    <a:gd name="T25" fmla="*/ 180975 h 137"/>
                    <a:gd name="T26" fmla="*/ 176212 w 123"/>
                    <a:gd name="T27" fmla="*/ 192088 h 137"/>
                    <a:gd name="T28" fmla="*/ 163512 w 123"/>
                    <a:gd name="T29" fmla="*/ 200025 h 137"/>
                    <a:gd name="T30" fmla="*/ 149225 w 123"/>
                    <a:gd name="T31" fmla="*/ 206375 h 137"/>
                    <a:gd name="T32" fmla="*/ 134937 w 123"/>
                    <a:gd name="T33" fmla="*/ 211138 h 137"/>
                    <a:gd name="T34" fmla="*/ 122237 w 123"/>
                    <a:gd name="T35" fmla="*/ 214313 h 137"/>
                    <a:gd name="T36" fmla="*/ 104775 w 123"/>
                    <a:gd name="T37" fmla="*/ 217488 h 137"/>
                    <a:gd name="T38" fmla="*/ 98425 w 123"/>
                    <a:gd name="T39" fmla="*/ 217488 h 137"/>
                    <a:gd name="T40" fmla="*/ 90487 w 123"/>
                    <a:gd name="T41" fmla="*/ 214313 h 137"/>
                    <a:gd name="T42" fmla="*/ 80962 w 123"/>
                    <a:gd name="T43" fmla="*/ 211138 h 137"/>
                    <a:gd name="T44" fmla="*/ 73025 w 123"/>
                    <a:gd name="T45" fmla="*/ 203200 h 137"/>
                    <a:gd name="T46" fmla="*/ 63500 w 123"/>
                    <a:gd name="T47" fmla="*/ 190500 h 137"/>
                    <a:gd name="T48" fmla="*/ 53975 w 123"/>
                    <a:gd name="T49" fmla="*/ 173038 h 137"/>
                    <a:gd name="T50" fmla="*/ 44450 w 123"/>
                    <a:gd name="T51" fmla="*/ 155575 h 137"/>
                    <a:gd name="T52" fmla="*/ 36512 w 123"/>
                    <a:gd name="T53" fmla="*/ 136525 h 137"/>
                    <a:gd name="T54" fmla="*/ 28575 w 123"/>
                    <a:gd name="T55" fmla="*/ 115888 h 137"/>
                    <a:gd name="T56" fmla="*/ 20637 w 123"/>
                    <a:gd name="T57" fmla="*/ 96838 h 137"/>
                    <a:gd name="T58" fmla="*/ 14287 w 123"/>
                    <a:gd name="T59" fmla="*/ 77788 h 137"/>
                    <a:gd name="T60" fmla="*/ 7937 w 123"/>
                    <a:gd name="T61" fmla="*/ 60325 h 137"/>
                    <a:gd name="T62" fmla="*/ 3175 w 123"/>
                    <a:gd name="T63" fmla="*/ 47625 h 137"/>
                    <a:gd name="T64" fmla="*/ 1587 w 123"/>
                    <a:gd name="T65" fmla="*/ 39688 h 137"/>
                    <a:gd name="T66" fmla="*/ 0 w 123"/>
                    <a:gd name="T67" fmla="*/ 36513 h 137"/>
                    <a:gd name="T68" fmla="*/ 158750 w 123"/>
                    <a:gd name="T69" fmla="*/ 0 h 13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23" h="137">
                      <a:moveTo>
                        <a:pt x="100" y="0"/>
                      </a:moveTo>
                      <a:lnTo>
                        <a:pt x="101" y="2"/>
                      </a:lnTo>
                      <a:lnTo>
                        <a:pt x="102" y="8"/>
                      </a:lnTo>
                      <a:lnTo>
                        <a:pt x="104" y="16"/>
                      </a:lnTo>
                      <a:lnTo>
                        <a:pt x="107" y="27"/>
                      </a:lnTo>
                      <a:lnTo>
                        <a:pt x="110" y="39"/>
                      </a:lnTo>
                      <a:lnTo>
                        <a:pt x="114" y="52"/>
                      </a:lnTo>
                      <a:lnTo>
                        <a:pt x="117" y="65"/>
                      </a:lnTo>
                      <a:lnTo>
                        <a:pt x="119" y="77"/>
                      </a:lnTo>
                      <a:lnTo>
                        <a:pt x="122" y="88"/>
                      </a:lnTo>
                      <a:lnTo>
                        <a:pt x="123" y="97"/>
                      </a:lnTo>
                      <a:lnTo>
                        <a:pt x="122" y="107"/>
                      </a:lnTo>
                      <a:lnTo>
                        <a:pt x="118" y="114"/>
                      </a:lnTo>
                      <a:lnTo>
                        <a:pt x="111" y="121"/>
                      </a:lnTo>
                      <a:lnTo>
                        <a:pt x="103" y="126"/>
                      </a:lnTo>
                      <a:lnTo>
                        <a:pt x="94" y="130"/>
                      </a:lnTo>
                      <a:lnTo>
                        <a:pt x="85" y="133"/>
                      </a:lnTo>
                      <a:lnTo>
                        <a:pt x="77" y="135"/>
                      </a:lnTo>
                      <a:lnTo>
                        <a:pt x="66" y="137"/>
                      </a:lnTo>
                      <a:lnTo>
                        <a:pt x="62" y="137"/>
                      </a:lnTo>
                      <a:lnTo>
                        <a:pt x="57" y="135"/>
                      </a:lnTo>
                      <a:lnTo>
                        <a:pt x="51" y="133"/>
                      </a:lnTo>
                      <a:lnTo>
                        <a:pt x="46" y="128"/>
                      </a:lnTo>
                      <a:lnTo>
                        <a:pt x="40" y="120"/>
                      </a:lnTo>
                      <a:lnTo>
                        <a:pt x="34" y="109"/>
                      </a:lnTo>
                      <a:lnTo>
                        <a:pt x="28" y="98"/>
                      </a:lnTo>
                      <a:lnTo>
                        <a:pt x="23" y="86"/>
                      </a:lnTo>
                      <a:lnTo>
                        <a:pt x="18" y="73"/>
                      </a:lnTo>
                      <a:lnTo>
                        <a:pt x="13" y="61"/>
                      </a:lnTo>
                      <a:lnTo>
                        <a:pt x="9" y="49"/>
                      </a:lnTo>
                      <a:lnTo>
                        <a:pt x="5" y="38"/>
                      </a:lnTo>
                      <a:lnTo>
                        <a:pt x="2" y="30"/>
                      </a:lnTo>
                      <a:lnTo>
                        <a:pt x="1" y="25"/>
                      </a:lnTo>
                      <a:lnTo>
                        <a:pt x="0" y="23"/>
                      </a:lnTo>
                      <a:lnTo>
                        <a:pt x="100" y="0"/>
                      </a:lnTo>
                      <a:close/>
                    </a:path>
                  </a:pathLst>
                </a:custGeom>
                <a:solidFill>
                  <a:srgbClr val="FFC970"/>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350"/>
                </a:p>
              </p:txBody>
            </p:sp>
            <p:sp>
              <p:nvSpPr>
                <p:cNvPr id="64559" name="Freeform 11"/>
                <p:cNvSpPr>
                  <a:spLocks/>
                </p:cNvSpPr>
                <p:nvPr/>
              </p:nvSpPr>
              <p:spPr bwMode="auto">
                <a:xfrm>
                  <a:off x="6940550" y="4187825"/>
                  <a:ext cx="180975" cy="125413"/>
                </a:xfrm>
                <a:custGeom>
                  <a:avLst/>
                  <a:gdLst>
                    <a:gd name="T0" fmla="*/ 158750 w 114"/>
                    <a:gd name="T1" fmla="*/ 0 h 79"/>
                    <a:gd name="T2" fmla="*/ 160338 w 114"/>
                    <a:gd name="T3" fmla="*/ 3175 h 79"/>
                    <a:gd name="T4" fmla="*/ 161925 w 114"/>
                    <a:gd name="T5" fmla="*/ 12700 h 79"/>
                    <a:gd name="T6" fmla="*/ 165100 w 114"/>
                    <a:gd name="T7" fmla="*/ 25400 h 79"/>
                    <a:gd name="T8" fmla="*/ 171450 w 114"/>
                    <a:gd name="T9" fmla="*/ 42863 h 79"/>
                    <a:gd name="T10" fmla="*/ 176213 w 114"/>
                    <a:gd name="T11" fmla="*/ 61913 h 79"/>
                    <a:gd name="T12" fmla="*/ 180975 w 114"/>
                    <a:gd name="T13" fmla="*/ 82550 h 79"/>
                    <a:gd name="T14" fmla="*/ 31750 w 114"/>
                    <a:gd name="T15" fmla="*/ 125413 h 79"/>
                    <a:gd name="T16" fmla="*/ 23813 w 114"/>
                    <a:gd name="T17" fmla="*/ 106363 h 79"/>
                    <a:gd name="T18" fmla="*/ 17463 w 114"/>
                    <a:gd name="T19" fmla="*/ 87313 h 79"/>
                    <a:gd name="T20" fmla="*/ 11113 w 114"/>
                    <a:gd name="T21" fmla="*/ 71438 h 79"/>
                    <a:gd name="T22" fmla="*/ 6350 w 114"/>
                    <a:gd name="T23" fmla="*/ 57150 h 79"/>
                    <a:gd name="T24" fmla="*/ 3175 w 114"/>
                    <a:gd name="T25" fmla="*/ 46038 h 79"/>
                    <a:gd name="T26" fmla="*/ 1588 w 114"/>
                    <a:gd name="T27" fmla="*/ 38100 h 79"/>
                    <a:gd name="T28" fmla="*/ 0 w 114"/>
                    <a:gd name="T29" fmla="*/ 36513 h 79"/>
                    <a:gd name="T30" fmla="*/ 158750 w 114"/>
                    <a:gd name="T31" fmla="*/ 0 h 7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14" h="79">
                      <a:moveTo>
                        <a:pt x="100" y="0"/>
                      </a:moveTo>
                      <a:lnTo>
                        <a:pt x="101" y="2"/>
                      </a:lnTo>
                      <a:lnTo>
                        <a:pt x="102" y="8"/>
                      </a:lnTo>
                      <a:lnTo>
                        <a:pt x="104" y="16"/>
                      </a:lnTo>
                      <a:lnTo>
                        <a:pt x="108" y="27"/>
                      </a:lnTo>
                      <a:lnTo>
                        <a:pt x="111" y="39"/>
                      </a:lnTo>
                      <a:lnTo>
                        <a:pt x="114" y="52"/>
                      </a:lnTo>
                      <a:lnTo>
                        <a:pt x="20" y="79"/>
                      </a:lnTo>
                      <a:lnTo>
                        <a:pt x="15" y="67"/>
                      </a:lnTo>
                      <a:lnTo>
                        <a:pt x="11" y="55"/>
                      </a:lnTo>
                      <a:lnTo>
                        <a:pt x="7" y="45"/>
                      </a:lnTo>
                      <a:lnTo>
                        <a:pt x="4" y="36"/>
                      </a:lnTo>
                      <a:lnTo>
                        <a:pt x="2" y="29"/>
                      </a:lnTo>
                      <a:lnTo>
                        <a:pt x="1" y="24"/>
                      </a:lnTo>
                      <a:lnTo>
                        <a:pt x="0" y="23"/>
                      </a:lnTo>
                      <a:lnTo>
                        <a:pt x="100" y="0"/>
                      </a:lnTo>
                      <a:close/>
                    </a:path>
                  </a:pathLst>
                </a:custGeom>
                <a:solidFill>
                  <a:srgbClr val="F97D39"/>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350"/>
                </a:p>
              </p:txBody>
            </p:sp>
            <p:sp>
              <p:nvSpPr>
                <p:cNvPr id="64560" name="Freeform 12"/>
                <p:cNvSpPr>
                  <a:spLocks/>
                </p:cNvSpPr>
                <p:nvPr/>
              </p:nvSpPr>
              <p:spPr bwMode="auto">
                <a:xfrm>
                  <a:off x="7481887" y="2870200"/>
                  <a:ext cx="190500" cy="160338"/>
                </a:xfrm>
                <a:custGeom>
                  <a:avLst/>
                  <a:gdLst>
                    <a:gd name="T0" fmla="*/ 187325 w 120"/>
                    <a:gd name="T1" fmla="*/ 0 h 101"/>
                    <a:gd name="T2" fmla="*/ 190500 w 120"/>
                    <a:gd name="T3" fmla="*/ 0 h 101"/>
                    <a:gd name="T4" fmla="*/ 149225 w 120"/>
                    <a:gd name="T5" fmla="*/ 155575 h 101"/>
                    <a:gd name="T6" fmla="*/ 106363 w 120"/>
                    <a:gd name="T7" fmla="*/ 160338 h 101"/>
                    <a:gd name="T8" fmla="*/ 0 w 120"/>
                    <a:gd name="T9" fmla="*/ 20638 h 101"/>
                    <a:gd name="T10" fmla="*/ 3175 w 120"/>
                    <a:gd name="T11" fmla="*/ 20638 h 101"/>
                    <a:gd name="T12" fmla="*/ 12700 w 120"/>
                    <a:gd name="T13" fmla="*/ 20638 h 101"/>
                    <a:gd name="T14" fmla="*/ 28575 w 120"/>
                    <a:gd name="T15" fmla="*/ 19050 h 101"/>
                    <a:gd name="T16" fmla="*/ 46038 w 120"/>
                    <a:gd name="T17" fmla="*/ 15875 h 101"/>
                    <a:gd name="T18" fmla="*/ 65088 w 120"/>
                    <a:gd name="T19" fmla="*/ 15875 h 101"/>
                    <a:gd name="T20" fmla="*/ 84138 w 120"/>
                    <a:gd name="T21" fmla="*/ 12700 h 101"/>
                    <a:gd name="T22" fmla="*/ 98425 w 120"/>
                    <a:gd name="T23" fmla="*/ 11113 h 101"/>
                    <a:gd name="T24" fmla="*/ 120650 w 120"/>
                    <a:gd name="T25" fmla="*/ 9525 h 101"/>
                    <a:gd name="T26" fmla="*/ 141288 w 120"/>
                    <a:gd name="T27" fmla="*/ 6350 h 101"/>
                    <a:gd name="T28" fmla="*/ 161925 w 120"/>
                    <a:gd name="T29" fmla="*/ 4763 h 101"/>
                    <a:gd name="T30" fmla="*/ 176213 w 120"/>
                    <a:gd name="T31" fmla="*/ 3175 h 101"/>
                    <a:gd name="T32" fmla="*/ 187325 w 120"/>
                    <a:gd name="T33" fmla="*/ 0 h 1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0" h="101">
                      <a:moveTo>
                        <a:pt x="118" y="0"/>
                      </a:moveTo>
                      <a:lnTo>
                        <a:pt x="120" y="0"/>
                      </a:lnTo>
                      <a:lnTo>
                        <a:pt x="94" y="98"/>
                      </a:lnTo>
                      <a:lnTo>
                        <a:pt x="67" y="101"/>
                      </a:lnTo>
                      <a:lnTo>
                        <a:pt x="0" y="13"/>
                      </a:lnTo>
                      <a:lnTo>
                        <a:pt x="2" y="13"/>
                      </a:lnTo>
                      <a:lnTo>
                        <a:pt x="8" y="13"/>
                      </a:lnTo>
                      <a:lnTo>
                        <a:pt x="18" y="12"/>
                      </a:lnTo>
                      <a:lnTo>
                        <a:pt x="29" y="10"/>
                      </a:lnTo>
                      <a:lnTo>
                        <a:pt x="41" y="10"/>
                      </a:lnTo>
                      <a:lnTo>
                        <a:pt x="53" y="8"/>
                      </a:lnTo>
                      <a:lnTo>
                        <a:pt x="62" y="7"/>
                      </a:lnTo>
                      <a:lnTo>
                        <a:pt x="76" y="6"/>
                      </a:lnTo>
                      <a:lnTo>
                        <a:pt x="89" y="4"/>
                      </a:lnTo>
                      <a:lnTo>
                        <a:pt x="102" y="3"/>
                      </a:lnTo>
                      <a:lnTo>
                        <a:pt x="111" y="2"/>
                      </a:lnTo>
                      <a:lnTo>
                        <a:pt x="118" y="0"/>
                      </a:lnTo>
                      <a:close/>
                    </a:path>
                  </a:pathLst>
                </a:custGeom>
                <a:solidFill>
                  <a:srgbClr val="FF8F00"/>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350"/>
                </a:p>
              </p:txBody>
            </p:sp>
            <p:sp>
              <p:nvSpPr>
                <p:cNvPr id="64561" name="Freeform 13"/>
                <p:cNvSpPr>
                  <a:spLocks/>
                </p:cNvSpPr>
                <p:nvPr/>
              </p:nvSpPr>
              <p:spPr bwMode="auto">
                <a:xfrm>
                  <a:off x="7553325" y="2997200"/>
                  <a:ext cx="177800" cy="692150"/>
                </a:xfrm>
                <a:custGeom>
                  <a:avLst/>
                  <a:gdLst>
                    <a:gd name="T0" fmla="*/ 73025 w 112"/>
                    <a:gd name="T1" fmla="*/ 0 h 436"/>
                    <a:gd name="T2" fmla="*/ 73025 w 112"/>
                    <a:gd name="T3" fmla="*/ 4763 h 436"/>
                    <a:gd name="T4" fmla="*/ 76200 w 112"/>
                    <a:gd name="T5" fmla="*/ 12700 h 436"/>
                    <a:gd name="T6" fmla="*/ 80963 w 112"/>
                    <a:gd name="T7" fmla="*/ 28575 h 436"/>
                    <a:gd name="T8" fmla="*/ 85725 w 112"/>
                    <a:gd name="T9" fmla="*/ 49213 h 436"/>
                    <a:gd name="T10" fmla="*/ 93663 w 112"/>
                    <a:gd name="T11" fmla="*/ 73025 h 436"/>
                    <a:gd name="T12" fmla="*/ 101600 w 112"/>
                    <a:gd name="T13" fmla="*/ 101600 h 436"/>
                    <a:gd name="T14" fmla="*/ 109538 w 112"/>
                    <a:gd name="T15" fmla="*/ 133350 h 436"/>
                    <a:gd name="T16" fmla="*/ 119063 w 112"/>
                    <a:gd name="T17" fmla="*/ 166688 h 436"/>
                    <a:gd name="T18" fmla="*/ 128588 w 112"/>
                    <a:gd name="T19" fmla="*/ 204788 h 436"/>
                    <a:gd name="T20" fmla="*/ 136525 w 112"/>
                    <a:gd name="T21" fmla="*/ 241300 h 436"/>
                    <a:gd name="T22" fmla="*/ 146050 w 112"/>
                    <a:gd name="T23" fmla="*/ 279400 h 436"/>
                    <a:gd name="T24" fmla="*/ 153988 w 112"/>
                    <a:gd name="T25" fmla="*/ 317500 h 436"/>
                    <a:gd name="T26" fmla="*/ 161925 w 112"/>
                    <a:gd name="T27" fmla="*/ 355600 h 436"/>
                    <a:gd name="T28" fmla="*/ 168275 w 112"/>
                    <a:gd name="T29" fmla="*/ 390525 h 436"/>
                    <a:gd name="T30" fmla="*/ 174625 w 112"/>
                    <a:gd name="T31" fmla="*/ 425450 h 436"/>
                    <a:gd name="T32" fmla="*/ 177800 w 112"/>
                    <a:gd name="T33" fmla="*/ 457200 h 436"/>
                    <a:gd name="T34" fmla="*/ 106363 w 112"/>
                    <a:gd name="T35" fmla="*/ 692150 h 436"/>
                    <a:gd name="T36" fmla="*/ 0 w 112"/>
                    <a:gd name="T37" fmla="*/ 511175 h 436"/>
                    <a:gd name="T38" fmla="*/ 0 w 112"/>
                    <a:gd name="T39" fmla="*/ 508000 h 436"/>
                    <a:gd name="T40" fmla="*/ 1588 w 112"/>
                    <a:gd name="T41" fmla="*/ 495300 h 436"/>
                    <a:gd name="T42" fmla="*/ 3175 w 112"/>
                    <a:gd name="T43" fmla="*/ 474663 h 436"/>
                    <a:gd name="T44" fmla="*/ 6350 w 112"/>
                    <a:gd name="T45" fmla="*/ 450850 h 436"/>
                    <a:gd name="T46" fmla="*/ 7938 w 112"/>
                    <a:gd name="T47" fmla="*/ 419100 h 436"/>
                    <a:gd name="T48" fmla="*/ 11113 w 112"/>
                    <a:gd name="T49" fmla="*/ 384175 h 436"/>
                    <a:gd name="T50" fmla="*/ 14288 w 112"/>
                    <a:gd name="T51" fmla="*/ 346075 h 436"/>
                    <a:gd name="T52" fmla="*/ 17463 w 112"/>
                    <a:gd name="T53" fmla="*/ 306388 h 436"/>
                    <a:gd name="T54" fmla="*/ 23813 w 112"/>
                    <a:gd name="T55" fmla="*/ 222250 h 436"/>
                    <a:gd name="T56" fmla="*/ 26988 w 112"/>
                    <a:gd name="T57" fmla="*/ 177800 h 436"/>
                    <a:gd name="T58" fmla="*/ 28575 w 112"/>
                    <a:gd name="T59" fmla="*/ 138113 h 436"/>
                    <a:gd name="T60" fmla="*/ 28575 w 112"/>
                    <a:gd name="T61" fmla="*/ 98425 h 436"/>
                    <a:gd name="T62" fmla="*/ 30163 w 112"/>
                    <a:gd name="T63" fmla="*/ 61913 h 436"/>
                    <a:gd name="T64" fmla="*/ 30163 w 112"/>
                    <a:gd name="T65" fmla="*/ 28575 h 436"/>
                    <a:gd name="T66" fmla="*/ 28575 w 112"/>
                    <a:gd name="T67" fmla="*/ 1588 h 436"/>
                    <a:gd name="T68" fmla="*/ 73025 w 112"/>
                    <a:gd name="T69" fmla="*/ 0 h 4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2" h="436">
                      <a:moveTo>
                        <a:pt x="46" y="0"/>
                      </a:moveTo>
                      <a:lnTo>
                        <a:pt x="46" y="3"/>
                      </a:lnTo>
                      <a:lnTo>
                        <a:pt x="48" y="8"/>
                      </a:lnTo>
                      <a:lnTo>
                        <a:pt x="51" y="18"/>
                      </a:lnTo>
                      <a:lnTo>
                        <a:pt x="54" y="31"/>
                      </a:lnTo>
                      <a:lnTo>
                        <a:pt x="59" y="46"/>
                      </a:lnTo>
                      <a:lnTo>
                        <a:pt x="64" y="64"/>
                      </a:lnTo>
                      <a:lnTo>
                        <a:pt x="69" y="84"/>
                      </a:lnTo>
                      <a:lnTo>
                        <a:pt x="75" y="105"/>
                      </a:lnTo>
                      <a:lnTo>
                        <a:pt x="81" y="129"/>
                      </a:lnTo>
                      <a:lnTo>
                        <a:pt x="86" y="152"/>
                      </a:lnTo>
                      <a:lnTo>
                        <a:pt x="92" y="176"/>
                      </a:lnTo>
                      <a:lnTo>
                        <a:pt x="97" y="200"/>
                      </a:lnTo>
                      <a:lnTo>
                        <a:pt x="102" y="224"/>
                      </a:lnTo>
                      <a:lnTo>
                        <a:pt x="106" y="246"/>
                      </a:lnTo>
                      <a:lnTo>
                        <a:pt x="110" y="268"/>
                      </a:lnTo>
                      <a:lnTo>
                        <a:pt x="112" y="288"/>
                      </a:lnTo>
                      <a:lnTo>
                        <a:pt x="67" y="436"/>
                      </a:lnTo>
                      <a:lnTo>
                        <a:pt x="0" y="322"/>
                      </a:lnTo>
                      <a:lnTo>
                        <a:pt x="0" y="320"/>
                      </a:lnTo>
                      <a:lnTo>
                        <a:pt x="1" y="312"/>
                      </a:lnTo>
                      <a:lnTo>
                        <a:pt x="2" y="299"/>
                      </a:lnTo>
                      <a:lnTo>
                        <a:pt x="4" y="284"/>
                      </a:lnTo>
                      <a:lnTo>
                        <a:pt x="5" y="264"/>
                      </a:lnTo>
                      <a:lnTo>
                        <a:pt x="7" y="242"/>
                      </a:lnTo>
                      <a:lnTo>
                        <a:pt x="9" y="218"/>
                      </a:lnTo>
                      <a:lnTo>
                        <a:pt x="11" y="193"/>
                      </a:lnTo>
                      <a:lnTo>
                        <a:pt x="15" y="140"/>
                      </a:lnTo>
                      <a:lnTo>
                        <a:pt x="17" y="112"/>
                      </a:lnTo>
                      <a:lnTo>
                        <a:pt x="18" y="87"/>
                      </a:lnTo>
                      <a:lnTo>
                        <a:pt x="18" y="62"/>
                      </a:lnTo>
                      <a:lnTo>
                        <a:pt x="19" y="39"/>
                      </a:lnTo>
                      <a:lnTo>
                        <a:pt x="19" y="18"/>
                      </a:lnTo>
                      <a:lnTo>
                        <a:pt x="18" y="1"/>
                      </a:lnTo>
                      <a:lnTo>
                        <a:pt x="46" y="0"/>
                      </a:lnTo>
                      <a:close/>
                    </a:path>
                  </a:pathLst>
                </a:custGeom>
                <a:solidFill>
                  <a:srgbClr val="FF8F00"/>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350"/>
                </a:p>
              </p:txBody>
            </p:sp>
            <p:sp>
              <p:nvSpPr>
                <p:cNvPr id="64562" name="Freeform 14"/>
                <p:cNvSpPr>
                  <a:spLocks/>
                </p:cNvSpPr>
                <p:nvPr/>
              </p:nvSpPr>
              <p:spPr bwMode="auto">
                <a:xfrm>
                  <a:off x="7027862" y="1600200"/>
                  <a:ext cx="969962" cy="1131888"/>
                </a:xfrm>
                <a:custGeom>
                  <a:avLst/>
                  <a:gdLst>
                    <a:gd name="T0" fmla="*/ 428625 w 611"/>
                    <a:gd name="T1" fmla="*/ 0 h 713"/>
                    <a:gd name="T2" fmla="*/ 481012 w 611"/>
                    <a:gd name="T3" fmla="*/ 4763 h 713"/>
                    <a:gd name="T4" fmla="*/ 531812 w 611"/>
                    <a:gd name="T5" fmla="*/ 15875 h 713"/>
                    <a:gd name="T6" fmla="*/ 584200 w 611"/>
                    <a:gd name="T7" fmla="*/ 33338 h 713"/>
                    <a:gd name="T8" fmla="*/ 633412 w 611"/>
                    <a:gd name="T9" fmla="*/ 55563 h 713"/>
                    <a:gd name="T10" fmla="*/ 682625 w 611"/>
                    <a:gd name="T11" fmla="*/ 84138 h 713"/>
                    <a:gd name="T12" fmla="*/ 728662 w 611"/>
                    <a:gd name="T13" fmla="*/ 119063 h 713"/>
                    <a:gd name="T14" fmla="*/ 771525 w 611"/>
                    <a:gd name="T15" fmla="*/ 157163 h 713"/>
                    <a:gd name="T16" fmla="*/ 811212 w 611"/>
                    <a:gd name="T17" fmla="*/ 201613 h 713"/>
                    <a:gd name="T18" fmla="*/ 847725 w 611"/>
                    <a:gd name="T19" fmla="*/ 250825 h 713"/>
                    <a:gd name="T20" fmla="*/ 879475 w 611"/>
                    <a:gd name="T21" fmla="*/ 303213 h 713"/>
                    <a:gd name="T22" fmla="*/ 909637 w 611"/>
                    <a:gd name="T23" fmla="*/ 361950 h 713"/>
                    <a:gd name="T24" fmla="*/ 933450 w 611"/>
                    <a:gd name="T25" fmla="*/ 425450 h 713"/>
                    <a:gd name="T26" fmla="*/ 952500 w 611"/>
                    <a:gd name="T27" fmla="*/ 492125 h 713"/>
                    <a:gd name="T28" fmla="*/ 963612 w 611"/>
                    <a:gd name="T29" fmla="*/ 544513 h 713"/>
                    <a:gd name="T30" fmla="*/ 968375 w 611"/>
                    <a:gd name="T31" fmla="*/ 600075 h 713"/>
                    <a:gd name="T32" fmla="*/ 969962 w 611"/>
                    <a:gd name="T33" fmla="*/ 652463 h 713"/>
                    <a:gd name="T34" fmla="*/ 968375 w 611"/>
                    <a:gd name="T35" fmla="*/ 704850 h 713"/>
                    <a:gd name="T36" fmla="*/ 960437 w 611"/>
                    <a:gd name="T37" fmla="*/ 755650 h 713"/>
                    <a:gd name="T38" fmla="*/ 949325 w 611"/>
                    <a:gd name="T39" fmla="*/ 804863 h 713"/>
                    <a:gd name="T40" fmla="*/ 933450 w 611"/>
                    <a:gd name="T41" fmla="*/ 852488 h 713"/>
                    <a:gd name="T42" fmla="*/ 912812 w 611"/>
                    <a:gd name="T43" fmla="*/ 896938 h 713"/>
                    <a:gd name="T44" fmla="*/ 890587 w 611"/>
                    <a:gd name="T45" fmla="*/ 939800 h 713"/>
                    <a:gd name="T46" fmla="*/ 862012 w 611"/>
                    <a:gd name="T47" fmla="*/ 977900 h 713"/>
                    <a:gd name="T48" fmla="*/ 830262 w 611"/>
                    <a:gd name="T49" fmla="*/ 1012825 h 713"/>
                    <a:gd name="T50" fmla="*/ 795337 w 611"/>
                    <a:gd name="T51" fmla="*/ 1046163 h 713"/>
                    <a:gd name="T52" fmla="*/ 757237 w 611"/>
                    <a:gd name="T53" fmla="*/ 1073150 h 713"/>
                    <a:gd name="T54" fmla="*/ 715962 w 611"/>
                    <a:gd name="T55" fmla="*/ 1095375 h 713"/>
                    <a:gd name="T56" fmla="*/ 671512 w 611"/>
                    <a:gd name="T57" fmla="*/ 1112838 h 713"/>
                    <a:gd name="T58" fmla="*/ 622300 w 611"/>
                    <a:gd name="T59" fmla="*/ 1123950 h 713"/>
                    <a:gd name="T60" fmla="*/ 565150 w 611"/>
                    <a:gd name="T61" fmla="*/ 1131888 h 713"/>
                    <a:gd name="T62" fmla="*/ 509587 w 611"/>
                    <a:gd name="T63" fmla="*/ 1131888 h 713"/>
                    <a:gd name="T64" fmla="*/ 454025 w 611"/>
                    <a:gd name="T65" fmla="*/ 1123950 h 713"/>
                    <a:gd name="T66" fmla="*/ 400050 w 611"/>
                    <a:gd name="T67" fmla="*/ 1111250 h 713"/>
                    <a:gd name="T68" fmla="*/ 347662 w 611"/>
                    <a:gd name="T69" fmla="*/ 1090613 h 713"/>
                    <a:gd name="T70" fmla="*/ 298450 w 611"/>
                    <a:gd name="T71" fmla="*/ 1063625 h 713"/>
                    <a:gd name="T72" fmla="*/ 250825 w 611"/>
                    <a:gd name="T73" fmla="*/ 1031875 h 713"/>
                    <a:gd name="T74" fmla="*/ 206375 w 611"/>
                    <a:gd name="T75" fmla="*/ 993775 h 713"/>
                    <a:gd name="T76" fmla="*/ 165100 w 611"/>
                    <a:gd name="T77" fmla="*/ 950913 h 713"/>
                    <a:gd name="T78" fmla="*/ 128587 w 611"/>
                    <a:gd name="T79" fmla="*/ 901700 h 713"/>
                    <a:gd name="T80" fmla="*/ 95250 w 611"/>
                    <a:gd name="T81" fmla="*/ 849313 h 713"/>
                    <a:gd name="T82" fmla="*/ 65087 w 611"/>
                    <a:gd name="T83" fmla="*/ 792163 h 713"/>
                    <a:gd name="T84" fmla="*/ 39687 w 611"/>
                    <a:gd name="T85" fmla="*/ 730250 h 713"/>
                    <a:gd name="T86" fmla="*/ 22225 w 611"/>
                    <a:gd name="T87" fmla="*/ 679450 h 713"/>
                    <a:gd name="T88" fmla="*/ 11112 w 611"/>
                    <a:gd name="T89" fmla="*/ 627063 h 713"/>
                    <a:gd name="T90" fmla="*/ 3175 w 611"/>
                    <a:gd name="T91" fmla="*/ 573088 h 713"/>
                    <a:gd name="T92" fmla="*/ 0 w 611"/>
                    <a:gd name="T93" fmla="*/ 519113 h 713"/>
                    <a:gd name="T94" fmla="*/ 0 w 611"/>
                    <a:gd name="T95" fmla="*/ 465138 h 713"/>
                    <a:gd name="T96" fmla="*/ 4762 w 611"/>
                    <a:gd name="T97" fmla="*/ 412750 h 713"/>
                    <a:gd name="T98" fmla="*/ 14287 w 611"/>
                    <a:gd name="T99" fmla="*/ 360363 h 713"/>
                    <a:gd name="T100" fmla="*/ 28575 w 611"/>
                    <a:gd name="T101" fmla="*/ 309563 h 713"/>
                    <a:gd name="T102" fmla="*/ 44450 w 611"/>
                    <a:gd name="T103" fmla="*/ 261938 h 713"/>
                    <a:gd name="T104" fmla="*/ 65087 w 611"/>
                    <a:gd name="T105" fmla="*/ 214313 h 713"/>
                    <a:gd name="T106" fmla="*/ 88900 w 611"/>
                    <a:gd name="T107" fmla="*/ 173038 h 713"/>
                    <a:gd name="T108" fmla="*/ 117475 w 611"/>
                    <a:gd name="T109" fmla="*/ 133350 h 713"/>
                    <a:gd name="T110" fmla="*/ 150812 w 611"/>
                    <a:gd name="T111" fmla="*/ 98425 h 713"/>
                    <a:gd name="T112" fmla="*/ 187325 w 611"/>
                    <a:gd name="T113" fmla="*/ 69850 h 713"/>
                    <a:gd name="T114" fmla="*/ 227012 w 611"/>
                    <a:gd name="T115" fmla="*/ 44450 h 713"/>
                    <a:gd name="T116" fmla="*/ 269875 w 611"/>
                    <a:gd name="T117" fmla="*/ 25400 h 713"/>
                    <a:gd name="T118" fmla="*/ 322262 w 611"/>
                    <a:gd name="T119" fmla="*/ 9525 h 713"/>
                    <a:gd name="T120" fmla="*/ 374650 w 611"/>
                    <a:gd name="T121" fmla="*/ 3175 h 713"/>
                    <a:gd name="T122" fmla="*/ 428625 w 611"/>
                    <a:gd name="T123" fmla="*/ 0 h 7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11" h="713">
                      <a:moveTo>
                        <a:pt x="270" y="0"/>
                      </a:moveTo>
                      <a:lnTo>
                        <a:pt x="303" y="3"/>
                      </a:lnTo>
                      <a:lnTo>
                        <a:pt x="335" y="10"/>
                      </a:lnTo>
                      <a:lnTo>
                        <a:pt x="368" y="21"/>
                      </a:lnTo>
                      <a:lnTo>
                        <a:pt x="399" y="35"/>
                      </a:lnTo>
                      <a:lnTo>
                        <a:pt x="430" y="53"/>
                      </a:lnTo>
                      <a:lnTo>
                        <a:pt x="459" y="75"/>
                      </a:lnTo>
                      <a:lnTo>
                        <a:pt x="486" y="99"/>
                      </a:lnTo>
                      <a:lnTo>
                        <a:pt x="511" y="127"/>
                      </a:lnTo>
                      <a:lnTo>
                        <a:pt x="534" y="158"/>
                      </a:lnTo>
                      <a:lnTo>
                        <a:pt x="554" y="191"/>
                      </a:lnTo>
                      <a:lnTo>
                        <a:pt x="573" y="228"/>
                      </a:lnTo>
                      <a:lnTo>
                        <a:pt x="588" y="268"/>
                      </a:lnTo>
                      <a:lnTo>
                        <a:pt x="600" y="310"/>
                      </a:lnTo>
                      <a:lnTo>
                        <a:pt x="607" y="343"/>
                      </a:lnTo>
                      <a:lnTo>
                        <a:pt x="610" y="378"/>
                      </a:lnTo>
                      <a:lnTo>
                        <a:pt x="611" y="411"/>
                      </a:lnTo>
                      <a:lnTo>
                        <a:pt x="610" y="444"/>
                      </a:lnTo>
                      <a:lnTo>
                        <a:pt x="605" y="476"/>
                      </a:lnTo>
                      <a:lnTo>
                        <a:pt x="598" y="507"/>
                      </a:lnTo>
                      <a:lnTo>
                        <a:pt x="588" y="537"/>
                      </a:lnTo>
                      <a:lnTo>
                        <a:pt x="575" y="565"/>
                      </a:lnTo>
                      <a:lnTo>
                        <a:pt x="561" y="592"/>
                      </a:lnTo>
                      <a:lnTo>
                        <a:pt x="543" y="616"/>
                      </a:lnTo>
                      <a:lnTo>
                        <a:pt x="523" y="638"/>
                      </a:lnTo>
                      <a:lnTo>
                        <a:pt x="501" y="659"/>
                      </a:lnTo>
                      <a:lnTo>
                        <a:pt x="477" y="676"/>
                      </a:lnTo>
                      <a:lnTo>
                        <a:pt x="451" y="690"/>
                      </a:lnTo>
                      <a:lnTo>
                        <a:pt x="423" y="701"/>
                      </a:lnTo>
                      <a:lnTo>
                        <a:pt x="392" y="708"/>
                      </a:lnTo>
                      <a:lnTo>
                        <a:pt x="356" y="713"/>
                      </a:lnTo>
                      <a:lnTo>
                        <a:pt x="321" y="713"/>
                      </a:lnTo>
                      <a:lnTo>
                        <a:pt x="286" y="708"/>
                      </a:lnTo>
                      <a:lnTo>
                        <a:pt x="252" y="700"/>
                      </a:lnTo>
                      <a:lnTo>
                        <a:pt x="219" y="687"/>
                      </a:lnTo>
                      <a:lnTo>
                        <a:pt x="188" y="670"/>
                      </a:lnTo>
                      <a:lnTo>
                        <a:pt x="158" y="650"/>
                      </a:lnTo>
                      <a:lnTo>
                        <a:pt x="130" y="626"/>
                      </a:lnTo>
                      <a:lnTo>
                        <a:pt x="104" y="599"/>
                      </a:lnTo>
                      <a:lnTo>
                        <a:pt x="81" y="568"/>
                      </a:lnTo>
                      <a:lnTo>
                        <a:pt x="60" y="535"/>
                      </a:lnTo>
                      <a:lnTo>
                        <a:pt x="41" y="499"/>
                      </a:lnTo>
                      <a:lnTo>
                        <a:pt x="25" y="460"/>
                      </a:lnTo>
                      <a:lnTo>
                        <a:pt x="14" y="428"/>
                      </a:lnTo>
                      <a:lnTo>
                        <a:pt x="7" y="395"/>
                      </a:lnTo>
                      <a:lnTo>
                        <a:pt x="2" y="361"/>
                      </a:lnTo>
                      <a:lnTo>
                        <a:pt x="0" y="327"/>
                      </a:lnTo>
                      <a:lnTo>
                        <a:pt x="0" y="293"/>
                      </a:lnTo>
                      <a:lnTo>
                        <a:pt x="3" y="260"/>
                      </a:lnTo>
                      <a:lnTo>
                        <a:pt x="9" y="227"/>
                      </a:lnTo>
                      <a:lnTo>
                        <a:pt x="18" y="195"/>
                      </a:lnTo>
                      <a:lnTo>
                        <a:pt x="28" y="165"/>
                      </a:lnTo>
                      <a:lnTo>
                        <a:pt x="41" y="135"/>
                      </a:lnTo>
                      <a:lnTo>
                        <a:pt x="56" y="109"/>
                      </a:lnTo>
                      <a:lnTo>
                        <a:pt x="74" y="84"/>
                      </a:lnTo>
                      <a:lnTo>
                        <a:pt x="95" y="62"/>
                      </a:lnTo>
                      <a:lnTo>
                        <a:pt x="118" y="44"/>
                      </a:lnTo>
                      <a:lnTo>
                        <a:pt x="143" y="28"/>
                      </a:lnTo>
                      <a:lnTo>
                        <a:pt x="170" y="16"/>
                      </a:lnTo>
                      <a:lnTo>
                        <a:pt x="203" y="6"/>
                      </a:lnTo>
                      <a:lnTo>
                        <a:pt x="236" y="2"/>
                      </a:lnTo>
                      <a:lnTo>
                        <a:pt x="270" y="0"/>
                      </a:lnTo>
                      <a:close/>
                    </a:path>
                  </a:pathLst>
                </a:custGeom>
                <a:solidFill>
                  <a:srgbClr val="FFC970"/>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350"/>
                </a:p>
              </p:txBody>
            </p:sp>
            <p:sp>
              <p:nvSpPr>
                <p:cNvPr id="64563" name="Freeform 15"/>
                <p:cNvSpPr>
                  <a:spLocks/>
                </p:cNvSpPr>
                <p:nvPr/>
              </p:nvSpPr>
              <p:spPr bwMode="auto">
                <a:xfrm>
                  <a:off x="7092950" y="1655763"/>
                  <a:ext cx="876300" cy="1020763"/>
                </a:xfrm>
                <a:custGeom>
                  <a:avLst/>
                  <a:gdLst>
                    <a:gd name="T0" fmla="*/ 395288 w 552"/>
                    <a:gd name="T1" fmla="*/ 0 h 643"/>
                    <a:gd name="T2" fmla="*/ 446088 w 552"/>
                    <a:gd name="T3" fmla="*/ 6350 h 643"/>
                    <a:gd name="T4" fmla="*/ 495300 w 552"/>
                    <a:gd name="T5" fmla="*/ 19050 h 643"/>
                    <a:gd name="T6" fmla="*/ 544513 w 552"/>
                    <a:gd name="T7" fmla="*/ 36513 h 643"/>
                    <a:gd name="T8" fmla="*/ 592138 w 552"/>
                    <a:gd name="T9" fmla="*/ 61913 h 643"/>
                    <a:gd name="T10" fmla="*/ 636588 w 552"/>
                    <a:gd name="T11" fmla="*/ 92075 h 643"/>
                    <a:gd name="T12" fmla="*/ 679450 w 552"/>
                    <a:gd name="T13" fmla="*/ 127000 h 643"/>
                    <a:gd name="T14" fmla="*/ 719138 w 552"/>
                    <a:gd name="T15" fmla="*/ 168275 h 643"/>
                    <a:gd name="T16" fmla="*/ 755650 w 552"/>
                    <a:gd name="T17" fmla="*/ 214313 h 643"/>
                    <a:gd name="T18" fmla="*/ 788988 w 552"/>
                    <a:gd name="T19" fmla="*/ 265113 h 643"/>
                    <a:gd name="T20" fmla="*/ 817563 w 552"/>
                    <a:gd name="T21" fmla="*/ 320675 h 643"/>
                    <a:gd name="T22" fmla="*/ 841375 w 552"/>
                    <a:gd name="T23" fmla="*/ 379413 h 643"/>
                    <a:gd name="T24" fmla="*/ 858838 w 552"/>
                    <a:gd name="T25" fmla="*/ 442913 h 643"/>
                    <a:gd name="T26" fmla="*/ 869950 w 552"/>
                    <a:gd name="T27" fmla="*/ 495300 h 643"/>
                    <a:gd name="T28" fmla="*/ 874713 w 552"/>
                    <a:gd name="T29" fmla="*/ 547688 h 643"/>
                    <a:gd name="T30" fmla="*/ 876300 w 552"/>
                    <a:gd name="T31" fmla="*/ 598488 h 643"/>
                    <a:gd name="T32" fmla="*/ 869950 w 552"/>
                    <a:gd name="T33" fmla="*/ 647700 h 643"/>
                    <a:gd name="T34" fmla="*/ 863600 w 552"/>
                    <a:gd name="T35" fmla="*/ 696913 h 643"/>
                    <a:gd name="T36" fmla="*/ 849313 w 552"/>
                    <a:gd name="T37" fmla="*/ 744538 h 643"/>
                    <a:gd name="T38" fmla="*/ 833438 w 552"/>
                    <a:gd name="T39" fmla="*/ 788988 h 643"/>
                    <a:gd name="T40" fmla="*/ 812800 w 552"/>
                    <a:gd name="T41" fmla="*/ 830263 h 643"/>
                    <a:gd name="T42" fmla="*/ 787400 w 552"/>
                    <a:gd name="T43" fmla="*/ 868363 h 643"/>
                    <a:gd name="T44" fmla="*/ 757238 w 552"/>
                    <a:gd name="T45" fmla="*/ 904875 h 643"/>
                    <a:gd name="T46" fmla="*/ 725488 w 552"/>
                    <a:gd name="T47" fmla="*/ 935038 h 643"/>
                    <a:gd name="T48" fmla="*/ 690563 w 552"/>
                    <a:gd name="T49" fmla="*/ 962025 h 643"/>
                    <a:gd name="T50" fmla="*/ 650875 w 552"/>
                    <a:gd name="T51" fmla="*/ 984250 h 643"/>
                    <a:gd name="T52" fmla="*/ 606425 w 552"/>
                    <a:gd name="T53" fmla="*/ 1001713 h 643"/>
                    <a:gd name="T54" fmla="*/ 561975 w 552"/>
                    <a:gd name="T55" fmla="*/ 1014413 h 643"/>
                    <a:gd name="T56" fmla="*/ 504825 w 552"/>
                    <a:gd name="T57" fmla="*/ 1020763 h 643"/>
                    <a:gd name="T58" fmla="*/ 449263 w 552"/>
                    <a:gd name="T59" fmla="*/ 1019175 h 643"/>
                    <a:gd name="T60" fmla="*/ 395288 w 552"/>
                    <a:gd name="T61" fmla="*/ 1012825 h 643"/>
                    <a:gd name="T62" fmla="*/ 342900 w 552"/>
                    <a:gd name="T63" fmla="*/ 995363 h 643"/>
                    <a:gd name="T64" fmla="*/ 293688 w 552"/>
                    <a:gd name="T65" fmla="*/ 973138 h 643"/>
                    <a:gd name="T66" fmla="*/ 246063 w 552"/>
                    <a:gd name="T67" fmla="*/ 946150 h 643"/>
                    <a:gd name="T68" fmla="*/ 201613 w 552"/>
                    <a:gd name="T69" fmla="*/ 911225 h 643"/>
                    <a:gd name="T70" fmla="*/ 160338 w 552"/>
                    <a:gd name="T71" fmla="*/ 871538 h 643"/>
                    <a:gd name="T72" fmla="*/ 122238 w 552"/>
                    <a:gd name="T73" fmla="*/ 825500 h 643"/>
                    <a:gd name="T74" fmla="*/ 88900 w 552"/>
                    <a:gd name="T75" fmla="*/ 773113 h 643"/>
                    <a:gd name="T76" fmla="*/ 58738 w 552"/>
                    <a:gd name="T77" fmla="*/ 719138 h 643"/>
                    <a:gd name="T78" fmla="*/ 34925 w 552"/>
                    <a:gd name="T79" fmla="*/ 658813 h 643"/>
                    <a:gd name="T80" fmla="*/ 19050 w 552"/>
                    <a:gd name="T81" fmla="*/ 612775 h 643"/>
                    <a:gd name="T82" fmla="*/ 9525 w 552"/>
                    <a:gd name="T83" fmla="*/ 565150 h 643"/>
                    <a:gd name="T84" fmla="*/ 1588 w 552"/>
                    <a:gd name="T85" fmla="*/ 515938 h 643"/>
                    <a:gd name="T86" fmla="*/ 0 w 552"/>
                    <a:gd name="T87" fmla="*/ 468313 h 643"/>
                    <a:gd name="T88" fmla="*/ 0 w 552"/>
                    <a:gd name="T89" fmla="*/ 420688 h 643"/>
                    <a:gd name="T90" fmla="*/ 4763 w 552"/>
                    <a:gd name="T91" fmla="*/ 371475 h 643"/>
                    <a:gd name="T92" fmla="*/ 12700 w 552"/>
                    <a:gd name="T93" fmla="*/ 325438 h 643"/>
                    <a:gd name="T94" fmla="*/ 23813 w 552"/>
                    <a:gd name="T95" fmla="*/ 279400 h 643"/>
                    <a:gd name="T96" fmla="*/ 39688 w 552"/>
                    <a:gd name="T97" fmla="*/ 236538 h 643"/>
                    <a:gd name="T98" fmla="*/ 57150 w 552"/>
                    <a:gd name="T99" fmla="*/ 193675 h 643"/>
                    <a:gd name="T100" fmla="*/ 80963 w 552"/>
                    <a:gd name="T101" fmla="*/ 155575 h 643"/>
                    <a:gd name="T102" fmla="*/ 106363 w 552"/>
                    <a:gd name="T103" fmla="*/ 120650 h 643"/>
                    <a:gd name="T104" fmla="*/ 136525 w 552"/>
                    <a:gd name="T105" fmla="*/ 88900 h 643"/>
                    <a:gd name="T106" fmla="*/ 168275 w 552"/>
                    <a:gd name="T107" fmla="*/ 61913 h 643"/>
                    <a:gd name="T108" fmla="*/ 203200 w 552"/>
                    <a:gd name="T109" fmla="*/ 39688 h 643"/>
                    <a:gd name="T110" fmla="*/ 242888 w 552"/>
                    <a:gd name="T111" fmla="*/ 22225 h 643"/>
                    <a:gd name="T112" fmla="*/ 293688 w 552"/>
                    <a:gd name="T113" fmla="*/ 7938 h 643"/>
                    <a:gd name="T114" fmla="*/ 344488 w 552"/>
                    <a:gd name="T115" fmla="*/ 1588 h 643"/>
                    <a:gd name="T116" fmla="*/ 395288 w 552"/>
                    <a:gd name="T117" fmla="*/ 0 h 64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52" h="643">
                      <a:moveTo>
                        <a:pt x="249" y="0"/>
                      </a:moveTo>
                      <a:lnTo>
                        <a:pt x="281" y="4"/>
                      </a:lnTo>
                      <a:lnTo>
                        <a:pt x="312" y="12"/>
                      </a:lnTo>
                      <a:lnTo>
                        <a:pt x="343" y="23"/>
                      </a:lnTo>
                      <a:lnTo>
                        <a:pt x="373" y="39"/>
                      </a:lnTo>
                      <a:lnTo>
                        <a:pt x="401" y="58"/>
                      </a:lnTo>
                      <a:lnTo>
                        <a:pt x="428" y="80"/>
                      </a:lnTo>
                      <a:lnTo>
                        <a:pt x="453" y="106"/>
                      </a:lnTo>
                      <a:lnTo>
                        <a:pt x="476" y="135"/>
                      </a:lnTo>
                      <a:lnTo>
                        <a:pt x="497" y="167"/>
                      </a:lnTo>
                      <a:lnTo>
                        <a:pt x="515" y="202"/>
                      </a:lnTo>
                      <a:lnTo>
                        <a:pt x="530" y="239"/>
                      </a:lnTo>
                      <a:lnTo>
                        <a:pt x="541" y="279"/>
                      </a:lnTo>
                      <a:lnTo>
                        <a:pt x="548" y="312"/>
                      </a:lnTo>
                      <a:lnTo>
                        <a:pt x="551" y="345"/>
                      </a:lnTo>
                      <a:lnTo>
                        <a:pt x="552" y="377"/>
                      </a:lnTo>
                      <a:lnTo>
                        <a:pt x="548" y="408"/>
                      </a:lnTo>
                      <a:lnTo>
                        <a:pt x="544" y="439"/>
                      </a:lnTo>
                      <a:lnTo>
                        <a:pt x="535" y="469"/>
                      </a:lnTo>
                      <a:lnTo>
                        <a:pt x="525" y="497"/>
                      </a:lnTo>
                      <a:lnTo>
                        <a:pt x="512" y="523"/>
                      </a:lnTo>
                      <a:lnTo>
                        <a:pt x="496" y="547"/>
                      </a:lnTo>
                      <a:lnTo>
                        <a:pt x="477" y="570"/>
                      </a:lnTo>
                      <a:lnTo>
                        <a:pt x="457" y="589"/>
                      </a:lnTo>
                      <a:lnTo>
                        <a:pt x="435" y="606"/>
                      </a:lnTo>
                      <a:lnTo>
                        <a:pt x="410" y="620"/>
                      </a:lnTo>
                      <a:lnTo>
                        <a:pt x="382" y="631"/>
                      </a:lnTo>
                      <a:lnTo>
                        <a:pt x="354" y="639"/>
                      </a:lnTo>
                      <a:lnTo>
                        <a:pt x="318" y="643"/>
                      </a:lnTo>
                      <a:lnTo>
                        <a:pt x="283" y="642"/>
                      </a:lnTo>
                      <a:lnTo>
                        <a:pt x="249" y="638"/>
                      </a:lnTo>
                      <a:lnTo>
                        <a:pt x="216" y="627"/>
                      </a:lnTo>
                      <a:lnTo>
                        <a:pt x="185" y="613"/>
                      </a:lnTo>
                      <a:lnTo>
                        <a:pt x="155" y="596"/>
                      </a:lnTo>
                      <a:lnTo>
                        <a:pt x="127" y="574"/>
                      </a:lnTo>
                      <a:lnTo>
                        <a:pt x="101" y="549"/>
                      </a:lnTo>
                      <a:lnTo>
                        <a:pt x="77" y="520"/>
                      </a:lnTo>
                      <a:lnTo>
                        <a:pt x="56" y="487"/>
                      </a:lnTo>
                      <a:lnTo>
                        <a:pt x="37" y="453"/>
                      </a:lnTo>
                      <a:lnTo>
                        <a:pt x="22" y="415"/>
                      </a:lnTo>
                      <a:lnTo>
                        <a:pt x="12" y="386"/>
                      </a:lnTo>
                      <a:lnTo>
                        <a:pt x="6" y="356"/>
                      </a:lnTo>
                      <a:lnTo>
                        <a:pt x="1" y="325"/>
                      </a:lnTo>
                      <a:lnTo>
                        <a:pt x="0" y="295"/>
                      </a:lnTo>
                      <a:lnTo>
                        <a:pt x="0" y="265"/>
                      </a:lnTo>
                      <a:lnTo>
                        <a:pt x="3" y="234"/>
                      </a:lnTo>
                      <a:lnTo>
                        <a:pt x="8" y="205"/>
                      </a:lnTo>
                      <a:lnTo>
                        <a:pt x="15" y="176"/>
                      </a:lnTo>
                      <a:lnTo>
                        <a:pt x="25" y="149"/>
                      </a:lnTo>
                      <a:lnTo>
                        <a:pt x="36" y="122"/>
                      </a:lnTo>
                      <a:lnTo>
                        <a:pt x="51" y="98"/>
                      </a:lnTo>
                      <a:lnTo>
                        <a:pt x="67" y="76"/>
                      </a:lnTo>
                      <a:lnTo>
                        <a:pt x="86" y="56"/>
                      </a:lnTo>
                      <a:lnTo>
                        <a:pt x="106" y="39"/>
                      </a:lnTo>
                      <a:lnTo>
                        <a:pt x="128" y="25"/>
                      </a:lnTo>
                      <a:lnTo>
                        <a:pt x="153" y="14"/>
                      </a:lnTo>
                      <a:lnTo>
                        <a:pt x="185" y="5"/>
                      </a:lnTo>
                      <a:lnTo>
                        <a:pt x="217" y="1"/>
                      </a:lnTo>
                      <a:lnTo>
                        <a:pt x="249" y="0"/>
                      </a:lnTo>
                      <a:close/>
                    </a:path>
                  </a:pathLst>
                </a:custGeom>
                <a:solidFill>
                  <a:srgbClr val="FCDD8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350"/>
                </a:p>
              </p:txBody>
            </p:sp>
            <p:sp>
              <p:nvSpPr>
                <p:cNvPr id="66" name="Freeform 16">
                  <a:extLst/>
                </p:cNvPr>
                <p:cNvSpPr>
                  <a:spLocks/>
                </p:cNvSpPr>
                <p:nvPr/>
              </p:nvSpPr>
              <p:spPr bwMode="auto">
                <a:xfrm>
                  <a:off x="7220049" y="4093835"/>
                  <a:ext cx="652206" cy="195615"/>
                </a:xfrm>
                <a:custGeom>
                  <a:avLst/>
                  <a:gdLst/>
                  <a:ahLst/>
                  <a:cxnLst>
                    <a:cxn ang="0">
                      <a:pos x="236" y="0"/>
                    </a:cxn>
                    <a:cxn ang="0">
                      <a:pos x="286" y="5"/>
                    </a:cxn>
                    <a:cxn ang="0">
                      <a:pos x="411" y="64"/>
                    </a:cxn>
                    <a:cxn ang="0">
                      <a:pos x="411" y="65"/>
                    </a:cxn>
                    <a:cxn ang="0">
                      <a:pos x="410" y="71"/>
                    </a:cxn>
                    <a:cxn ang="0">
                      <a:pos x="409" y="79"/>
                    </a:cxn>
                    <a:cxn ang="0">
                      <a:pos x="408" y="90"/>
                    </a:cxn>
                    <a:cxn ang="0">
                      <a:pos x="407" y="104"/>
                    </a:cxn>
                    <a:cxn ang="0">
                      <a:pos x="368" y="104"/>
                    </a:cxn>
                    <a:cxn ang="0">
                      <a:pos x="342" y="104"/>
                    </a:cxn>
                    <a:cxn ang="0">
                      <a:pos x="314" y="105"/>
                    </a:cxn>
                    <a:cxn ang="0">
                      <a:pos x="284" y="107"/>
                    </a:cxn>
                    <a:cxn ang="0">
                      <a:pos x="277" y="90"/>
                    </a:cxn>
                    <a:cxn ang="0">
                      <a:pos x="268" y="107"/>
                    </a:cxn>
                    <a:cxn ang="0">
                      <a:pos x="234" y="109"/>
                    </a:cxn>
                    <a:cxn ang="0">
                      <a:pos x="199" y="111"/>
                    </a:cxn>
                    <a:cxn ang="0">
                      <a:pos x="164" y="113"/>
                    </a:cxn>
                    <a:cxn ang="0">
                      <a:pos x="129" y="115"/>
                    </a:cxn>
                    <a:cxn ang="0">
                      <a:pos x="97" y="118"/>
                    </a:cxn>
                    <a:cxn ang="0">
                      <a:pos x="68" y="119"/>
                    </a:cxn>
                    <a:cxn ang="0">
                      <a:pos x="42" y="121"/>
                    </a:cxn>
                    <a:cxn ang="0">
                      <a:pos x="20" y="122"/>
                    </a:cxn>
                    <a:cxn ang="0">
                      <a:pos x="3" y="124"/>
                    </a:cxn>
                    <a:cxn ang="0">
                      <a:pos x="2" y="107"/>
                    </a:cxn>
                    <a:cxn ang="0">
                      <a:pos x="1" y="94"/>
                    </a:cxn>
                    <a:cxn ang="0">
                      <a:pos x="1" y="85"/>
                    </a:cxn>
                    <a:cxn ang="0">
                      <a:pos x="0" y="79"/>
                    </a:cxn>
                    <a:cxn ang="0">
                      <a:pos x="0" y="77"/>
                    </a:cxn>
                    <a:cxn ang="0">
                      <a:pos x="236" y="0"/>
                    </a:cxn>
                  </a:cxnLst>
                  <a:rect l="0" t="0" r="r" b="b"/>
                  <a:pathLst>
                    <a:path w="411" h="124">
                      <a:moveTo>
                        <a:pt x="236" y="0"/>
                      </a:moveTo>
                      <a:lnTo>
                        <a:pt x="286" y="5"/>
                      </a:lnTo>
                      <a:lnTo>
                        <a:pt x="411" y="64"/>
                      </a:lnTo>
                      <a:lnTo>
                        <a:pt x="411" y="65"/>
                      </a:lnTo>
                      <a:lnTo>
                        <a:pt x="410" y="71"/>
                      </a:lnTo>
                      <a:lnTo>
                        <a:pt x="409" y="79"/>
                      </a:lnTo>
                      <a:lnTo>
                        <a:pt x="408" y="90"/>
                      </a:lnTo>
                      <a:lnTo>
                        <a:pt x="407" y="104"/>
                      </a:lnTo>
                      <a:lnTo>
                        <a:pt x="368" y="104"/>
                      </a:lnTo>
                      <a:lnTo>
                        <a:pt x="342" y="104"/>
                      </a:lnTo>
                      <a:lnTo>
                        <a:pt x="314" y="105"/>
                      </a:lnTo>
                      <a:lnTo>
                        <a:pt x="284" y="107"/>
                      </a:lnTo>
                      <a:lnTo>
                        <a:pt x="277" y="90"/>
                      </a:lnTo>
                      <a:lnTo>
                        <a:pt x="268" y="107"/>
                      </a:lnTo>
                      <a:lnTo>
                        <a:pt x="234" y="109"/>
                      </a:lnTo>
                      <a:lnTo>
                        <a:pt x="199" y="111"/>
                      </a:lnTo>
                      <a:lnTo>
                        <a:pt x="164" y="113"/>
                      </a:lnTo>
                      <a:lnTo>
                        <a:pt x="129" y="115"/>
                      </a:lnTo>
                      <a:lnTo>
                        <a:pt x="97" y="118"/>
                      </a:lnTo>
                      <a:lnTo>
                        <a:pt x="68" y="119"/>
                      </a:lnTo>
                      <a:lnTo>
                        <a:pt x="42" y="121"/>
                      </a:lnTo>
                      <a:lnTo>
                        <a:pt x="20" y="122"/>
                      </a:lnTo>
                      <a:lnTo>
                        <a:pt x="3" y="124"/>
                      </a:lnTo>
                      <a:lnTo>
                        <a:pt x="2" y="107"/>
                      </a:lnTo>
                      <a:lnTo>
                        <a:pt x="1" y="94"/>
                      </a:lnTo>
                      <a:lnTo>
                        <a:pt x="1" y="85"/>
                      </a:lnTo>
                      <a:lnTo>
                        <a:pt x="0" y="79"/>
                      </a:lnTo>
                      <a:lnTo>
                        <a:pt x="0" y="77"/>
                      </a:lnTo>
                      <a:lnTo>
                        <a:pt x="236" y="0"/>
                      </a:lnTo>
                      <a:close/>
                    </a:path>
                  </a:pathLst>
                </a:custGeom>
                <a:solidFill>
                  <a:schemeClr val="tx1">
                    <a:lumMod val="95000"/>
                    <a:lumOff val="5000"/>
                  </a:schemeClr>
                </a:solidFill>
                <a:ln w="0">
                  <a:noFill/>
                  <a:prstDash val="solid"/>
                  <a:round/>
                  <a:headEnd/>
                  <a:tailEnd/>
                </a:ln>
              </p:spPr>
              <p:txBody>
                <a:bodyPr/>
                <a:lstStyle/>
                <a:p>
                  <a:pPr defTabSz="685681">
                    <a:defRPr/>
                  </a:pPr>
                  <a:endParaRPr lang="en-US" sz="1350"/>
                </a:p>
              </p:txBody>
            </p:sp>
            <p:sp>
              <p:nvSpPr>
                <p:cNvPr id="64565" name="Freeform 17"/>
                <p:cNvSpPr>
                  <a:spLocks/>
                </p:cNvSpPr>
                <p:nvPr/>
              </p:nvSpPr>
              <p:spPr bwMode="auto">
                <a:xfrm>
                  <a:off x="7027862" y="1625600"/>
                  <a:ext cx="869950" cy="763588"/>
                </a:xfrm>
                <a:custGeom>
                  <a:avLst/>
                  <a:gdLst>
                    <a:gd name="T0" fmla="*/ 471488 w 548"/>
                    <a:gd name="T1" fmla="*/ 6350 h 481"/>
                    <a:gd name="T2" fmla="*/ 576263 w 548"/>
                    <a:gd name="T3" fmla="*/ 36513 h 481"/>
                    <a:gd name="T4" fmla="*/ 673100 w 548"/>
                    <a:gd name="T5" fmla="*/ 88900 h 481"/>
                    <a:gd name="T6" fmla="*/ 762000 w 548"/>
                    <a:gd name="T7" fmla="*/ 166688 h 481"/>
                    <a:gd name="T8" fmla="*/ 838200 w 548"/>
                    <a:gd name="T9" fmla="*/ 263525 h 481"/>
                    <a:gd name="T10" fmla="*/ 855663 w 548"/>
                    <a:gd name="T11" fmla="*/ 349250 h 481"/>
                    <a:gd name="T12" fmla="*/ 815975 w 548"/>
                    <a:gd name="T13" fmla="*/ 404813 h 481"/>
                    <a:gd name="T14" fmla="*/ 762000 w 548"/>
                    <a:gd name="T15" fmla="*/ 454025 h 481"/>
                    <a:gd name="T16" fmla="*/ 698500 w 548"/>
                    <a:gd name="T17" fmla="*/ 492125 h 481"/>
                    <a:gd name="T18" fmla="*/ 620713 w 548"/>
                    <a:gd name="T19" fmla="*/ 514350 h 481"/>
                    <a:gd name="T20" fmla="*/ 519113 w 548"/>
                    <a:gd name="T21" fmla="*/ 514350 h 481"/>
                    <a:gd name="T22" fmla="*/ 419100 w 548"/>
                    <a:gd name="T23" fmla="*/ 500063 h 481"/>
                    <a:gd name="T24" fmla="*/ 336550 w 548"/>
                    <a:gd name="T25" fmla="*/ 473075 h 481"/>
                    <a:gd name="T26" fmla="*/ 269875 w 548"/>
                    <a:gd name="T27" fmla="*/ 441325 h 481"/>
                    <a:gd name="T28" fmla="*/ 223838 w 548"/>
                    <a:gd name="T29" fmla="*/ 411163 h 481"/>
                    <a:gd name="T30" fmla="*/ 192088 w 548"/>
                    <a:gd name="T31" fmla="*/ 384175 h 481"/>
                    <a:gd name="T32" fmla="*/ 177800 w 548"/>
                    <a:gd name="T33" fmla="*/ 368300 h 481"/>
                    <a:gd name="T34" fmla="*/ 182563 w 548"/>
                    <a:gd name="T35" fmla="*/ 423863 h 481"/>
                    <a:gd name="T36" fmla="*/ 182563 w 548"/>
                    <a:gd name="T37" fmla="*/ 523875 h 481"/>
                    <a:gd name="T38" fmla="*/ 166688 w 548"/>
                    <a:gd name="T39" fmla="*/ 609600 h 481"/>
                    <a:gd name="T40" fmla="*/ 139700 w 548"/>
                    <a:gd name="T41" fmla="*/ 677863 h 481"/>
                    <a:gd name="T42" fmla="*/ 103188 w 548"/>
                    <a:gd name="T43" fmla="*/ 728663 h 481"/>
                    <a:gd name="T44" fmla="*/ 61913 w 548"/>
                    <a:gd name="T45" fmla="*/ 763588 h 481"/>
                    <a:gd name="T46" fmla="*/ 39688 w 548"/>
                    <a:gd name="T47" fmla="*/ 704850 h 481"/>
                    <a:gd name="T48" fmla="*/ 7938 w 548"/>
                    <a:gd name="T49" fmla="*/ 585788 h 481"/>
                    <a:gd name="T50" fmla="*/ 0 w 548"/>
                    <a:gd name="T51" fmla="*/ 463550 h 481"/>
                    <a:gd name="T52" fmla="*/ 12700 w 548"/>
                    <a:gd name="T53" fmla="*/ 344488 h 481"/>
                    <a:gd name="T54" fmla="*/ 46038 w 548"/>
                    <a:gd name="T55" fmla="*/ 231775 h 481"/>
                    <a:gd name="T56" fmla="*/ 92075 w 548"/>
                    <a:gd name="T57" fmla="*/ 155575 h 481"/>
                    <a:gd name="T58" fmla="*/ 150813 w 548"/>
                    <a:gd name="T59" fmla="*/ 90488 h 481"/>
                    <a:gd name="T60" fmla="*/ 219075 w 548"/>
                    <a:gd name="T61" fmla="*/ 42863 h 481"/>
                    <a:gd name="T62" fmla="*/ 312738 w 548"/>
                    <a:gd name="T63" fmla="*/ 11113 h 481"/>
                    <a:gd name="T64" fmla="*/ 419100 w 548"/>
                    <a:gd name="T65" fmla="*/ 0 h 4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48" h="481">
                      <a:moveTo>
                        <a:pt x="264" y="0"/>
                      </a:moveTo>
                      <a:lnTo>
                        <a:pt x="297" y="4"/>
                      </a:lnTo>
                      <a:lnTo>
                        <a:pt x="331" y="11"/>
                      </a:lnTo>
                      <a:lnTo>
                        <a:pt x="363" y="23"/>
                      </a:lnTo>
                      <a:lnTo>
                        <a:pt x="394" y="38"/>
                      </a:lnTo>
                      <a:lnTo>
                        <a:pt x="424" y="56"/>
                      </a:lnTo>
                      <a:lnTo>
                        <a:pt x="453" y="79"/>
                      </a:lnTo>
                      <a:lnTo>
                        <a:pt x="480" y="105"/>
                      </a:lnTo>
                      <a:lnTo>
                        <a:pt x="504" y="134"/>
                      </a:lnTo>
                      <a:lnTo>
                        <a:pt x="528" y="166"/>
                      </a:lnTo>
                      <a:lnTo>
                        <a:pt x="548" y="202"/>
                      </a:lnTo>
                      <a:lnTo>
                        <a:pt x="539" y="220"/>
                      </a:lnTo>
                      <a:lnTo>
                        <a:pt x="527" y="238"/>
                      </a:lnTo>
                      <a:lnTo>
                        <a:pt x="514" y="255"/>
                      </a:lnTo>
                      <a:lnTo>
                        <a:pt x="498" y="271"/>
                      </a:lnTo>
                      <a:lnTo>
                        <a:pt x="480" y="286"/>
                      </a:lnTo>
                      <a:lnTo>
                        <a:pt x="461" y="299"/>
                      </a:lnTo>
                      <a:lnTo>
                        <a:pt x="440" y="310"/>
                      </a:lnTo>
                      <a:lnTo>
                        <a:pt x="416" y="319"/>
                      </a:lnTo>
                      <a:lnTo>
                        <a:pt x="391" y="324"/>
                      </a:lnTo>
                      <a:lnTo>
                        <a:pt x="363" y="326"/>
                      </a:lnTo>
                      <a:lnTo>
                        <a:pt x="327" y="324"/>
                      </a:lnTo>
                      <a:lnTo>
                        <a:pt x="294" y="320"/>
                      </a:lnTo>
                      <a:lnTo>
                        <a:pt x="264" y="315"/>
                      </a:lnTo>
                      <a:lnTo>
                        <a:pt x="236" y="307"/>
                      </a:lnTo>
                      <a:lnTo>
                        <a:pt x="212" y="298"/>
                      </a:lnTo>
                      <a:lnTo>
                        <a:pt x="190" y="288"/>
                      </a:lnTo>
                      <a:lnTo>
                        <a:pt x="170" y="278"/>
                      </a:lnTo>
                      <a:lnTo>
                        <a:pt x="154" y="268"/>
                      </a:lnTo>
                      <a:lnTo>
                        <a:pt x="141" y="259"/>
                      </a:lnTo>
                      <a:lnTo>
                        <a:pt x="130" y="249"/>
                      </a:lnTo>
                      <a:lnTo>
                        <a:pt x="121" y="242"/>
                      </a:lnTo>
                      <a:lnTo>
                        <a:pt x="115" y="236"/>
                      </a:lnTo>
                      <a:lnTo>
                        <a:pt x="112" y="232"/>
                      </a:lnTo>
                      <a:lnTo>
                        <a:pt x="110" y="231"/>
                      </a:lnTo>
                      <a:lnTo>
                        <a:pt x="115" y="267"/>
                      </a:lnTo>
                      <a:lnTo>
                        <a:pt x="116" y="300"/>
                      </a:lnTo>
                      <a:lnTo>
                        <a:pt x="115" y="330"/>
                      </a:lnTo>
                      <a:lnTo>
                        <a:pt x="111" y="358"/>
                      </a:lnTo>
                      <a:lnTo>
                        <a:pt x="105" y="384"/>
                      </a:lnTo>
                      <a:lnTo>
                        <a:pt x="97" y="407"/>
                      </a:lnTo>
                      <a:lnTo>
                        <a:pt x="88" y="427"/>
                      </a:lnTo>
                      <a:lnTo>
                        <a:pt x="77" y="444"/>
                      </a:lnTo>
                      <a:lnTo>
                        <a:pt x="65" y="459"/>
                      </a:lnTo>
                      <a:lnTo>
                        <a:pt x="53" y="471"/>
                      </a:lnTo>
                      <a:lnTo>
                        <a:pt x="39" y="481"/>
                      </a:lnTo>
                      <a:lnTo>
                        <a:pt x="32" y="463"/>
                      </a:lnTo>
                      <a:lnTo>
                        <a:pt x="25" y="444"/>
                      </a:lnTo>
                      <a:lnTo>
                        <a:pt x="13" y="407"/>
                      </a:lnTo>
                      <a:lnTo>
                        <a:pt x="5" y="369"/>
                      </a:lnTo>
                      <a:lnTo>
                        <a:pt x="1" y="331"/>
                      </a:lnTo>
                      <a:lnTo>
                        <a:pt x="0" y="292"/>
                      </a:lnTo>
                      <a:lnTo>
                        <a:pt x="3" y="254"/>
                      </a:lnTo>
                      <a:lnTo>
                        <a:pt x="8" y="217"/>
                      </a:lnTo>
                      <a:lnTo>
                        <a:pt x="17" y="180"/>
                      </a:lnTo>
                      <a:lnTo>
                        <a:pt x="29" y="146"/>
                      </a:lnTo>
                      <a:lnTo>
                        <a:pt x="42" y="121"/>
                      </a:lnTo>
                      <a:lnTo>
                        <a:pt x="58" y="98"/>
                      </a:lnTo>
                      <a:lnTo>
                        <a:pt x="75" y="76"/>
                      </a:lnTo>
                      <a:lnTo>
                        <a:pt x="95" y="57"/>
                      </a:lnTo>
                      <a:lnTo>
                        <a:pt x="116" y="41"/>
                      </a:lnTo>
                      <a:lnTo>
                        <a:pt x="138" y="27"/>
                      </a:lnTo>
                      <a:lnTo>
                        <a:pt x="163" y="16"/>
                      </a:lnTo>
                      <a:lnTo>
                        <a:pt x="197" y="7"/>
                      </a:lnTo>
                      <a:lnTo>
                        <a:pt x="230" y="1"/>
                      </a:lnTo>
                      <a:lnTo>
                        <a:pt x="264" y="0"/>
                      </a:lnTo>
                      <a:close/>
                    </a:path>
                  </a:pathLst>
                </a:custGeom>
                <a:solidFill>
                  <a:srgbClr val="F97D39"/>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350"/>
                </a:p>
              </p:txBody>
            </p:sp>
            <p:sp>
              <p:nvSpPr>
                <p:cNvPr id="68" name="Freeform 18">
                  <a:extLst/>
                </p:cNvPr>
                <p:cNvSpPr>
                  <a:spLocks/>
                </p:cNvSpPr>
                <p:nvPr/>
              </p:nvSpPr>
              <p:spPr bwMode="auto">
                <a:xfrm>
                  <a:off x="6914891" y="2888861"/>
                  <a:ext cx="777859" cy="1377114"/>
                </a:xfrm>
                <a:custGeom>
                  <a:avLst/>
                  <a:gdLst/>
                  <a:ahLst/>
                  <a:cxnLst>
                    <a:cxn ang="0">
                      <a:pos x="107" y="2"/>
                    </a:cxn>
                    <a:cxn ang="0">
                      <a:pos x="144" y="5"/>
                    </a:cxn>
                    <a:cxn ang="0">
                      <a:pos x="185" y="7"/>
                    </a:cxn>
                    <a:cxn ang="0">
                      <a:pos x="257" y="6"/>
                    </a:cxn>
                    <a:cxn ang="0">
                      <a:pos x="276" y="5"/>
                    </a:cxn>
                    <a:cxn ang="0">
                      <a:pos x="286" y="41"/>
                    </a:cxn>
                    <a:cxn ang="0">
                      <a:pos x="306" y="113"/>
                    </a:cxn>
                    <a:cxn ang="0">
                      <a:pos x="342" y="218"/>
                    </a:cxn>
                    <a:cxn ang="0">
                      <a:pos x="368" y="286"/>
                    </a:cxn>
                    <a:cxn ang="0">
                      <a:pos x="394" y="348"/>
                    </a:cxn>
                    <a:cxn ang="0">
                      <a:pos x="419" y="404"/>
                    </a:cxn>
                    <a:cxn ang="0">
                      <a:pos x="442" y="453"/>
                    </a:cxn>
                    <a:cxn ang="0">
                      <a:pos x="461" y="491"/>
                    </a:cxn>
                    <a:cxn ang="0">
                      <a:pos x="480" y="527"/>
                    </a:cxn>
                    <a:cxn ang="0">
                      <a:pos x="484" y="534"/>
                    </a:cxn>
                    <a:cxn ang="0">
                      <a:pos x="458" y="841"/>
                    </a:cxn>
                    <a:cxn ang="0">
                      <a:pos x="181" y="837"/>
                    </a:cxn>
                    <a:cxn ang="0">
                      <a:pos x="182" y="792"/>
                    </a:cxn>
                    <a:cxn ang="0">
                      <a:pos x="181" y="736"/>
                    </a:cxn>
                    <a:cxn ang="0">
                      <a:pos x="180" y="672"/>
                    </a:cxn>
                    <a:cxn ang="0">
                      <a:pos x="177" y="534"/>
                    </a:cxn>
                    <a:cxn ang="0">
                      <a:pos x="175" y="467"/>
                    </a:cxn>
                    <a:cxn ang="0">
                      <a:pos x="173" y="406"/>
                    </a:cxn>
                    <a:cxn ang="0">
                      <a:pos x="172" y="355"/>
                    </a:cxn>
                    <a:cxn ang="0">
                      <a:pos x="170" y="318"/>
                    </a:cxn>
                    <a:cxn ang="0">
                      <a:pos x="169" y="297"/>
                    </a:cxn>
                    <a:cxn ang="0">
                      <a:pos x="166" y="315"/>
                    </a:cxn>
                    <a:cxn ang="0">
                      <a:pos x="162" y="348"/>
                    </a:cxn>
                    <a:cxn ang="0">
                      <a:pos x="157" y="390"/>
                    </a:cxn>
                    <a:cxn ang="0">
                      <a:pos x="148" y="466"/>
                    </a:cxn>
                    <a:cxn ang="0">
                      <a:pos x="144" y="519"/>
                    </a:cxn>
                    <a:cxn ang="0">
                      <a:pos x="140" y="569"/>
                    </a:cxn>
                    <a:cxn ang="0">
                      <a:pos x="139" y="620"/>
                    </a:cxn>
                    <a:cxn ang="0">
                      <a:pos x="138" y="702"/>
                    </a:cxn>
                    <a:cxn ang="0">
                      <a:pos x="139" y="753"/>
                    </a:cxn>
                    <a:cxn ang="0">
                      <a:pos x="140" y="798"/>
                    </a:cxn>
                    <a:cxn ang="0">
                      <a:pos x="141" y="833"/>
                    </a:cxn>
                    <a:cxn ang="0">
                      <a:pos x="142" y="854"/>
                    </a:cxn>
                    <a:cxn ang="0">
                      <a:pos x="0" y="843"/>
                    </a:cxn>
                    <a:cxn ang="0">
                      <a:pos x="2" y="738"/>
                    </a:cxn>
                    <a:cxn ang="0">
                      <a:pos x="5" y="653"/>
                    </a:cxn>
                    <a:cxn ang="0">
                      <a:pos x="10" y="562"/>
                    </a:cxn>
                    <a:cxn ang="0">
                      <a:pos x="17" y="468"/>
                    </a:cxn>
                    <a:cxn ang="0">
                      <a:pos x="25" y="376"/>
                    </a:cxn>
                    <a:cxn ang="0">
                      <a:pos x="35" y="292"/>
                    </a:cxn>
                    <a:cxn ang="0">
                      <a:pos x="45" y="220"/>
                    </a:cxn>
                    <a:cxn ang="0">
                      <a:pos x="58" y="144"/>
                    </a:cxn>
                    <a:cxn ang="0">
                      <a:pos x="70" y="86"/>
                    </a:cxn>
                    <a:cxn ang="0">
                      <a:pos x="79" y="45"/>
                    </a:cxn>
                    <a:cxn ang="0">
                      <a:pos x="86" y="18"/>
                    </a:cxn>
                    <a:cxn ang="0">
                      <a:pos x="91" y="4"/>
                    </a:cxn>
                    <a:cxn ang="0">
                      <a:pos x="92" y="0"/>
                    </a:cxn>
                  </a:cxnLst>
                  <a:rect l="0" t="0" r="r" b="b"/>
                  <a:pathLst>
                    <a:path w="488" h="869">
                      <a:moveTo>
                        <a:pt x="92" y="0"/>
                      </a:moveTo>
                      <a:lnTo>
                        <a:pt x="107" y="2"/>
                      </a:lnTo>
                      <a:lnTo>
                        <a:pt x="125" y="4"/>
                      </a:lnTo>
                      <a:lnTo>
                        <a:pt x="144" y="5"/>
                      </a:lnTo>
                      <a:lnTo>
                        <a:pt x="165" y="6"/>
                      </a:lnTo>
                      <a:lnTo>
                        <a:pt x="185" y="7"/>
                      </a:lnTo>
                      <a:lnTo>
                        <a:pt x="242" y="7"/>
                      </a:lnTo>
                      <a:lnTo>
                        <a:pt x="257" y="6"/>
                      </a:lnTo>
                      <a:lnTo>
                        <a:pt x="268" y="6"/>
                      </a:lnTo>
                      <a:lnTo>
                        <a:pt x="276" y="5"/>
                      </a:lnTo>
                      <a:lnTo>
                        <a:pt x="278" y="5"/>
                      </a:lnTo>
                      <a:lnTo>
                        <a:pt x="286" y="41"/>
                      </a:lnTo>
                      <a:lnTo>
                        <a:pt x="296" y="77"/>
                      </a:lnTo>
                      <a:lnTo>
                        <a:pt x="306" y="113"/>
                      </a:lnTo>
                      <a:lnTo>
                        <a:pt x="329" y="184"/>
                      </a:lnTo>
                      <a:lnTo>
                        <a:pt x="342" y="218"/>
                      </a:lnTo>
                      <a:lnTo>
                        <a:pt x="355" y="253"/>
                      </a:lnTo>
                      <a:lnTo>
                        <a:pt x="368" y="286"/>
                      </a:lnTo>
                      <a:lnTo>
                        <a:pt x="381" y="318"/>
                      </a:lnTo>
                      <a:lnTo>
                        <a:pt x="394" y="348"/>
                      </a:lnTo>
                      <a:lnTo>
                        <a:pt x="407" y="377"/>
                      </a:lnTo>
                      <a:lnTo>
                        <a:pt x="419" y="404"/>
                      </a:lnTo>
                      <a:lnTo>
                        <a:pt x="431" y="429"/>
                      </a:lnTo>
                      <a:lnTo>
                        <a:pt x="442" y="453"/>
                      </a:lnTo>
                      <a:lnTo>
                        <a:pt x="452" y="473"/>
                      </a:lnTo>
                      <a:lnTo>
                        <a:pt x="461" y="491"/>
                      </a:lnTo>
                      <a:lnTo>
                        <a:pt x="469" y="506"/>
                      </a:lnTo>
                      <a:lnTo>
                        <a:pt x="480" y="527"/>
                      </a:lnTo>
                      <a:lnTo>
                        <a:pt x="483" y="533"/>
                      </a:lnTo>
                      <a:lnTo>
                        <a:pt x="484" y="534"/>
                      </a:lnTo>
                      <a:lnTo>
                        <a:pt x="488" y="769"/>
                      </a:lnTo>
                      <a:lnTo>
                        <a:pt x="458" y="841"/>
                      </a:lnTo>
                      <a:lnTo>
                        <a:pt x="180" y="854"/>
                      </a:lnTo>
                      <a:lnTo>
                        <a:pt x="181" y="837"/>
                      </a:lnTo>
                      <a:lnTo>
                        <a:pt x="181" y="816"/>
                      </a:lnTo>
                      <a:lnTo>
                        <a:pt x="182" y="792"/>
                      </a:lnTo>
                      <a:lnTo>
                        <a:pt x="182" y="766"/>
                      </a:lnTo>
                      <a:lnTo>
                        <a:pt x="181" y="736"/>
                      </a:lnTo>
                      <a:lnTo>
                        <a:pt x="181" y="705"/>
                      </a:lnTo>
                      <a:lnTo>
                        <a:pt x="180" y="672"/>
                      </a:lnTo>
                      <a:lnTo>
                        <a:pt x="179" y="604"/>
                      </a:lnTo>
                      <a:lnTo>
                        <a:pt x="177" y="534"/>
                      </a:lnTo>
                      <a:lnTo>
                        <a:pt x="176" y="500"/>
                      </a:lnTo>
                      <a:lnTo>
                        <a:pt x="175" y="467"/>
                      </a:lnTo>
                      <a:lnTo>
                        <a:pt x="174" y="436"/>
                      </a:lnTo>
                      <a:lnTo>
                        <a:pt x="173" y="406"/>
                      </a:lnTo>
                      <a:lnTo>
                        <a:pt x="172" y="380"/>
                      </a:lnTo>
                      <a:lnTo>
                        <a:pt x="172" y="355"/>
                      </a:lnTo>
                      <a:lnTo>
                        <a:pt x="171" y="334"/>
                      </a:lnTo>
                      <a:lnTo>
                        <a:pt x="170" y="318"/>
                      </a:lnTo>
                      <a:lnTo>
                        <a:pt x="170" y="306"/>
                      </a:lnTo>
                      <a:lnTo>
                        <a:pt x="169" y="297"/>
                      </a:lnTo>
                      <a:lnTo>
                        <a:pt x="168" y="304"/>
                      </a:lnTo>
                      <a:lnTo>
                        <a:pt x="166" y="315"/>
                      </a:lnTo>
                      <a:lnTo>
                        <a:pt x="165" y="330"/>
                      </a:lnTo>
                      <a:lnTo>
                        <a:pt x="162" y="348"/>
                      </a:lnTo>
                      <a:lnTo>
                        <a:pt x="160" y="368"/>
                      </a:lnTo>
                      <a:lnTo>
                        <a:pt x="157" y="390"/>
                      </a:lnTo>
                      <a:lnTo>
                        <a:pt x="155" y="415"/>
                      </a:lnTo>
                      <a:lnTo>
                        <a:pt x="148" y="466"/>
                      </a:lnTo>
                      <a:lnTo>
                        <a:pt x="146" y="493"/>
                      </a:lnTo>
                      <a:lnTo>
                        <a:pt x="144" y="519"/>
                      </a:lnTo>
                      <a:lnTo>
                        <a:pt x="142" y="545"/>
                      </a:lnTo>
                      <a:lnTo>
                        <a:pt x="140" y="569"/>
                      </a:lnTo>
                      <a:lnTo>
                        <a:pt x="140" y="594"/>
                      </a:lnTo>
                      <a:lnTo>
                        <a:pt x="139" y="620"/>
                      </a:lnTo>
                      <a:lnTo>
                        <a:pt x="138" y="647"/>
                      </a:lnTo>
                      <a:lnTo>
                        <a:pt x="138" y="702"/>
                      </a:lnTo>
                      <a:lnTo>
                        <a:pt x="139" y="728"/>
                      </a:lnTo>
                      <a:lnTo>
                        <a:pt x="139" y="753"/>
                      </a:lnTo>
                      <a:lnTo>
                        <a:pt x="140" y="777"/>
                      </a:lnTo>
                      <a:lnTo>
                        <a:pt x="140" y="798"/>
                      </a:lnTo>
                      <a:lnTo>
                        <a:pt x="140" y="817"/>
                      </a:lnTo>
                      <a:lnTo>
                        <a:pt x="141" y="833"/>
                      </a:lnTo>
                      <a:lnTo>
                        <a:pt x="142" y="844"/>
                      </a:lnTo>
                      <a:lnTo>
                        <a:pt x="142" y="854"/>
                      </a:lnTo>
                      <a:lnTo>
                        <a:pt x="1" y="869"/>
                      </a:lnTo>
                      <a:lnTo>
                        <a:pt x="0" y="843"/>
                      </a:lnTo>
                      <a:lnTo>
                        <a:pt x="0" y="777"/>
                      </a:lnTo>
                      <a:lnTo>
                        <a:pt x="2" y="738"/>
                      </a:lnTo>
                      <a:lnTo>
                        <a:pt x="3" y="696"/>
                      </a:lnTo>
                      <a:lnTo>
                        <a:pt x="5" y="653"/>
                      </a:lnTo>
                      <a:lnTo>
                        <a:pt x="7" y="608"/>
                      </a:lnTo>
                      <a:lnTo>
                        <a:pt x="10" y="562"/>
                      </a:lnTo>
                      <a:lnTo>
                        <a:pt x="13" y="515"/>
                      </a:lnTo>
                      <a:lnTo>
                        <a:pt x="17" y="468"/>
                      </a:lnTo>
                      <a:lnTo>
                        <a:pt x="20" y="422"/>
                      </a:lnTo>
                      <a:lnTo>
                        <a:pt x="25" y="376"/>
                      </a:lnTo>
                      <a:lnTo>
                        <a:pt x="29" y="334"/>
                      </a:lnTo>
                      <a:lnTo>
                        <a:pt x="35" y="292"/>
                      </a:lnTo>
                      <a:lnTo>
                        <a:pt x="39" y="254"/>
                      </a:lnTo>
                      <a:lnTo>
                        <a:pt x="45" y="220"/>
                      </a:lnTo>
                      <a:lnTo>
                        <a:pt x="52" y="179"/>
                      </a:lnTo>
                      <a:lnTo>
                        <a:pt x="58" y="144"/>
                      </a:lnTo>
                      <a:lnTo>
                        <a:pt x="64" y="113"/>
                      </a:lnTo>
                      <a:lnTo>
                        <a:pt x="70" y="86"/>
                      </a:lnTo>
                      <a:lnTo>
                        <a:pt x="74" y="63"/>
                      </a:lnTo>
                      <a:lnTo>
                        <a:pt x="79" y="45"/>
                      </a:lnTo>
                      <a:lnTo>
                        <a:pt x="83" y="30"/>
                      </a:lnTo>
                      <a:lnTo>
                        <a:pt x="86" y="18"/>
                      </a:lnTo>
                      <a:lnTo>
                        <a:pt x="89" y="10"/>
                      </a:lnTo>
                      <a:lnTo>
                        <a:pt x="91" y="4"/>
                      </a:lnTo>
                      <a:lnTo>
                        <a:pt x="91" y="0"/>
                      </a:lnTo>
                      <a:lnTo>
                        <a:pt x="92"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a:lstStyle/>
                <a:p>
                  <a:pPr defTabSz="685681">
                    <a:defRPr/>
                  </a:pPr>
                  <a:endParaRPr lang="en-US" sz="1350"/>
                </a:p>
              </p:txBody>
            </p:sp>
            <p:sp>
              <p:nvSpPr>
                <p:cNvPr id="69" name="Freeform 19">
                  <a:extLst/>
                </p:cNvPr>
                <p:cNvSpPr>
                  <a:spLocks/>
                </p:cNvSpPr>
                <p:nvPr/>
              </p:nvSpPr>
              <p:spPr bwMode="auto">
                <a:xfrm>
                  <a:off x="7345705" y="3295735"/>
                  <a:ext cx="341059" cy="899821"/>
                </a:xfrm>
                <a:custGeom>
                  <a:avLst/>
                  <a:gdLst/>
                  <a:ahLst/>
                  <a:cxnLst>
                    <a:cxn ang="0">
                      <a:pos x="0" y="0"/>
                    </a:cxn>
                    <a:cxn ang="0">
                      <a:pos x="206" y="290"/>
                    </a:cxn>
                    <a:cxn ang="0">
                      <a:pos x="205" y="478"/>
                    </a:cxn>
                    <a:cxn ang="0">
                      <a:pos x="215" y="524"/>
                    </a:cxn>
                    <a:cxn ang="0">
                      <a:pos x="195" y="568"/>
                    </a:cxn>
                    <a:cxn ang="0">
                      <a:pos x="188" y="514"/>
                    </a:cxn>
                    <a:cxn ang="0">
                      <a:pos x="193" y="317"/>
                    </a:cxn>
                    <a:cxn ang="0">
                      <a:pos x="192" y="316"/>
                    </a:cxn>
                    <a:cxn ang="0">
                      <a:pos x="189" y="311"/>
                    </a:cxn>
                    <a:cxn ang="0">
                      <a:pos x="183" y="303"/>
                    </a:cxn>
                    <a:cxn ang="0">
                      <a:pos x="176" y="293"/>
                    </a:cxn>
                    <a:cxn ang="0">
                      <a:pos x="169" y="280"/>
                    </a:cxn>
                    <a:cxn ang="0">
                      <a:pos x="159" y="265"/>
                    </a:cxn>
                    <a:cxn ang="0">
                      <a:pos x="148" y="249"/>
                    </a:cxn>
                    <a:cxn ang="0">
                      <a:pos x="136" y="230"/>
                    </a:cxn>
                    <a:cxn ang="0">
                      <a:pos x="123" y="210"/>
                    </a:cxn>
                    <a:cxn ang="0">
                      <a:pos x="109" y="189"/>
                    </a:cxn>
                    <a:cxn ang="0">
                      <a:pos x="95" y="166"/>
                    </a:cxn>
                    <a:cxn ang="0">
                      <a:pos x="81" y="143"/>
                    </a:cxn>
                    <a:cxn ang="0">
                      <a:pos x="67" y="119"/>
                    </a:cxn>
                    <a:cxn ang="0">
                      <a:pos x="53" y="95"/>
                    </a:cxn>
                    <a:cxn ang="0">
                      <a:pos x="39" y="70"/>
                    </a:cxn>
                    <a:cxn ang="0">
                      <a:pos x="25" y="46"/>
                    </a:cxn>
                    <a:cxn ang="0">
                      <a:pos x="12" y="23"/>
                    </a:cxn>
                    <a:cxn ang="0">
                      <a:pos x="0" y="0"/>
                    </a:cxn>
                  </a:cxnLst>
                  <a:rect l="0" t="0" r="r" b="b"/>
                  <a:pathLst>
                    <a:path w="215" h="568">
                      <a:moveTo>
                        <a:pt x="0" y="0"/>
                      </a:moveTo>
                      <a:lnTo>
                        <a:pt x="206" y="290"/>
                      </a:lnTo>
                      <a:lnTo>
                        <a:pt x="205" y="478"/>
                      </a:lnTo>
                      <a:lnTo>
                        <a:pt x="215" y="524"/>
                      </a:lnTo>
                      <a:lnTo>
                        <a:pt x="195" y="568"/>
                      </a:lnTo>
                      <a:lnTo>
                        <a:pt x="188" y="514"/>
                      </a:lnTo>
                      <a:lnTo>
                        <a:pt x="193" y="317"/>
                      </a:lnTo>
                      <a:lnTo>
                        <a:pt x="192" y="316"/>
                      </a:lnTo>
                      <a:lnTo>
                        <a:pt x="189" y="311"/>
                      </a:lnTo>
                      <a:lnTo>
                        <a:pt x="183" y="303"/>
                      </a:lnTo>
                      <a:lnTo>
                        <a:pt x="176" y="293"/>
                      </a:lnTo>
                      <a:lnTo>
                        <a:pt x="169" y="280"/>
                      </a:lnTo>
                      <a:lnTo>
                        <a:pt x="159" y="265"/>
                      </a:lnTo>
                      <a:lnTo>
                        <a:pt x="148" y="249"/>
                      </a:lnTo>
                      <a:lnTo>
                        <a:pt x="136" y="230"/>
                      </a:lnTo>
                      <a:lnTo>
                        <a:pt x="123" y="210"/>
                      </a:lnTo>
                      <a:lnTo>
                        <a:pt x="109" y="189"/>
                      </a:lnTo>
                      <a:lnTo>
                        <a:pt x="95" y="166"/>
                      </a:lnTo>
                      <a:lnTo>
                        <a:pt x="81" y="143"/>
                      </a:lnTo>
                      <a:lnTo>
                        <a:pt x="67" y="119"/>
                      </a:lnTo>
                      <a:lnTo>
                        <a:pt x="53" y="95"/>
                      </a:lnTo>
                      <a:lnTo>
                        <a:pt x="39" y="70"/>
                      </a:lnTo>
                      <a:lnTo>
                        <a:pt x="25" y="46"/>
                      </a:lnTo>
                      <a:lnTo>
                        <a:pt x="12" y="23"/>
                      </a:lnTo>
                      <a:lnTo>
                        <a:pt x="0" y="0"/>
                      </a:lnTo>
                      <a:close/>
                    </a:path>
                  </a:pathLst>
                </a:custGeom>
                <a:solidFill>
                  <a:schemeClr val="tx1">
                    <a:lumMod val="95000"/>
                    <a:lumOff val="5000"/>
                  </a:schemeClr>
                </a:solidFill>
                <a:ln w="0">
                  <a:noFill/>
                  <a:prstDash val="solid"/>
                  <a:round/>
                  <a:headEnd/>
                  <a:tailEnd/>
                </a:ln>
              </p:spPr>
              <p:txBody>
                <a:bodyPr/>
                <a:lstStyle/>
                <a:p>
                  <a:pPr defTabSz="685681">
                    <a:defRPr/>
                  </a:pPr>
                  <a:endParaRPr lang="en-US" sz="1350"/>
                </a:p>
              </p:txBody>
            </p:sp>
            <p:sp>
              <p:nvSpPr>
                <p:cNvPr id="70" name="Freeform 20">
                  <a:extLst/>
                </p:cNvPr>
                <p:cNvSpPr>
                  <a:spLocks/>
                </p:cNvSpPr>
                <p:nvPr/>
              </p:nvSpPr>
              <p:spPr bwMode="auto">
                <a:xfrm>
                  <a:off x="7656849" y="2826265"/>
                  <a:ext cx="520565" cy="1392763"/>
                </a:xfrm>
                <a:custGeom>
                  <a:avLst/>
                  <a:gdLst/>
                  <a:ahLst/>
                  <a:cxnLst>
                    <a:cxn ang="0">
                      <a:pos x="156" y="2"/>
                    </a:cxn>
                    <a:cxn ang="0">
                      <a:pos x="161" y="17"/>
                    </a:cxn>
                    <a:cxn ang="0">
                      <a:pos x="171" y="45"/>
                    </a:cxn>
                    <a:cxn ang="0">
                      <a:pos x="184" y="84"/>
                    </a:cxn>
                    <a:cxn ang="0">
                      <a:pos x="199" y="130"/>
                    </a:cxn>
                    <a:cxn ang="0">
                      <a:pos x="216" y="180"/>
                    </a:cxn>
                    <a:cxn ang="0">
                      <a:pos x="233" y="232"/>
                    </a:cxn>
                    <a:cxn ang="0">
                      <a:pos x="249" y="282"/>
                    </a:cxn>
                    <a:cxn ang="0">
                      <a:pos x="266" y="334"/>
                    </a:cxn>
                    <a:cxn ang="0">
                      <a:pos x="283" y="392"/>
                    </a:cxn>
                    <a:cxn ang="0">
                      <a:pos x="298" y="461"/>
                    </a:cxn>
                    <a:cxn ang="0">
                      <a:pos x="313" y="548"/>
                    </a:cxn>
                    <a:cxn ang="0">
                      <a:pos x="321" y="605"/>
                    </a:cxn>
                    <a:cxn ang="0">
                      <a:pos x="325" y="646"/>
                    </a:cxn>
                    <a:cxn ang="0">
                      <a:pos x="326" y="672"/>
                    </a:cxn>
                    <a:cxn ang="0">
                      <a:pos x="325" y="696"/>
                    </a:cxn>
                    <a:cxn ang="0">
                      <a:pos x="321" y="709"/>
                    </a:cxn>
                    <a:cxn ang="0">
                      <a:pos x="311" y="727"/>
                    </a:cxn>
                    <a:cxn ang="0">
                      <a:pos x="295" y="745"/>
                    </a:cxn>
                    <a:cxn ang="0">
                      <a:pos x="269" y="759"/>
                    </a:cxn>
                    <a:cxn ang="0">
                      <a:pos x="192" y="740"/>
                    </a:cxn>
                    <a:cxn ang="0">
                      <a:pos x="190" y="732"/>
                    </a:cxn>
                    <a:cxn ang="0">
                      <a:pos x="184" y="712"/>
                    </a:cxn>
                    <a:cxn ang="0">
                      <a:pos x="174" y="680"/>
                    </a:cxn>
                    <a:cxn ang="0">
                      <a:pos x="164" y="639"/>
                    </a:cxn>
                    <a:cxn ang="0">
                      <a:pos x="155" y="592"/>
                    </a:cxn>
                    <a:cxn ang="0">
                      <a:pos x="156" y="602"/>
                    </a:cxn>
                    <a:cxn ang="0">
                      <a:pos x="156" y="628"/>
                    </a:cxn>
                    <a:cxn ang="0">
                      <a:pos x="158" y="664"/>
                    </a:cxn>
                    <a:cxn ang="0">
                      <a:pos x="159" y="704"/>
                    </a:cxn>
                    <a:cxn ang="0">
                      <a:pos x="158" y="781"/>
                    </a:cxn>
                    <a:cxn ang="0">
                      <a:pos x="157" y="820"/>
                    </a:cxn>
                    <a:cxn ang="0">
                      <a:pos x="156" y="853"/>
                    </a:cxn>
                    <a:cxn ang="0">
                      <a:pos x="155" y="871"/>
                    </a:cxn>
                    <a:cxn ang="0">
                      <a:pos x="15" y="878"/>
                    </a:cxn>
                    <a:cxn ang="0">
                      <a:pos x="5" y="596"/>
                    </a:cxn>
                    <a:cxn ang="0">
                      <a:pos x="8" y="592"/>
                    </a:cxn>
                    <a:cxn ang="0">
                      <a:pos x="15" y="579"/>
                    </a:cxn>
                    <a:cxn ang="0">
                      <a:pos x="26" y="557"/>
                    </a:cxn>
                    <a:cxn ang="0">
                      <a:pos x="39" y="525"/>
                    </a:cxn>
                    <a:cxn ang="0">
                      <a:pos x="52" y="482"/>
                    </a:cxn>
                    <a:cxn ang="0">
                      <a:pos x="64" y="428"/>
                    </a:cxn>
                    <a:cxn ang="0">
                      <a:pos x="75" y="360"/>
                    </a:cxn>
                    <a:cxn ang="0">
                      <a:pos x="80" y="280"/>
                    </a:cxn>
                    <a:cxn ang="0">
                      <a:pos x="82" y="186"/>
                    </a:cxn>
                    <a:cxn ang="0">
                      <a:pos x="75" y="77"/>
                    </a:cxn>
                    <a:cxn ang="0">
                      <a:pos x="155" y="0"/>
                    </a:cxn>
                  </a:cxnLst>
                  <a:rect l="0" t="0" r="r" b="b"/>
                  <a:pathLst>
                    <a:path w="326" h="878">
                      <a:moveTo>
                        <a:pt x="155" y="0"/>
                      </a:moveTo>
                      <a:lnTo>
                        <a:pt x="156" y="2"/>
                      </a:lnTo>
                      <a:lnTo>
                        <a:pt x="158" y="7"/>
                      </a:lnTo>
                      <a:lnTo>
                        <a:pt x="161" y="17"/>
                      </a:lnTo>
                      <a:lnTo>
                        <a:pt x="166" y="30"/>
                      </a:lnTo>
                      <a:lnTo>
                        <a:pt x="171" y="45"/>
                      </a:lnTo>
                      <a:lnTo>
                        <a:pt x="177" y="63"/>
                      </a:lnTo>
                      <a:lnTo>
                        <a:pt x="184" y="84"/>
                      </a:lnTo>
                      <a:lnTo>
                        <a:pt x="191" y="106"/>
                      </a:lnTo>
                      <a:lnTo>
                        <a:pt x="199" y="130"/>
                      </a:lnTo>
                      <a:lnTo>
                        <a:pt x="208" y="154"/>
                      </a:lnTo>
                      <a:lnTo>
                        <a:pt x="216" y="180"/>
                      </a:lnTo>
                      <a:lnTo>
                        <a:pt x="224" y="207"/>
                      </a:lnTo>
                      <a:lnTo>
                        <a:pt x="233" y="232"/>
                      </a:lnTo>
                      <a:lnTo>
                        <a:pt x="240" y="257"/>
                      </a:lnTo>
                      <a:lnTo>
                        <a:pt x="249" y="282"/>
                      </a:lnTo>
                      <a:lnTo>
                        <a:pt x="258" y="308"/>
                      </a:lnTo>
                      <a:lnTo>
                        <a:pt x="266" y="334"/>
                      </a:lnTo>
                      <a:lnTo>
                        <a:pt x="274" y="361"/>
                      </a:lnTo>
                      <a:lnTo>
                        <a:pt x="283" y="392"/>
                      </a:lnTo>
                      <a:lnTo>
                        <a:pt x="290" y="425"/>
                      </a:lnTo>
                      <a:lnTo>
                        <a:pt x="298" y="461"/>
                      </a:lnTo>
                      <a:lnTo>
                        <a:pt x="306" y="502"/>
                      </a:lnTo>
                      <a:lnTo>
                        <a:pt x="313" y="548"/>
                      </a:lnTo>
                      <a:lnTo>
                        <a:pt x="318" y="579"/>
                      </a:lnTo>
                      <a:lnTo>
                        <a:pt x="321" y="605"/>
                      </a:lnTo>
                      <a:lnTo>
                        <a:pt x="323" y="628"/>
                      </a:lnTo>
                      <a:lnTo>
                        <a:pt x="325" y="646"/>
                      </a:lnTo>
                      <a:lnTo>
                        <a:pt x="325" y="661"/>
                      </a:lnTo>
                      <a:lnTo>
                        <a:pt x="326" y="672"/>
                      </a:lnTo>
                      <a:lnTo>
                        <a:pt x="326" y="692"/>
                      </a:lnTo>
                      <a:lnTo>
                        <a:pt x="325" y="696"/>
                      </a:lnTo>
                      <a:lnTo>
                        <a:pt x="324" y="702"/>
                      </a:lnTo>
                      <a:lnTo>
                        <a:pt x="321" y="709"/>
                      </a:lnTo>
                      <a:lnTo>
                        <a:pt x="317" y="718"/>
                      </a:lnTo>
                      <a:lnTo>
                        <a:pt x="311" y="727"/>
                      </a:lnTo>
                      <a:lnTo>
                        <a:pt x="304" y="736"/>
                      </a:lnTo>
                      <a:lnTo>
                        <a:pt x="295" y="745"/>
                      </a:lnTo>
                      <a:lnTo>
                        <a:pt x="283" y="752"/>
                      </a:lnTo>
                      <a:lnTo>
                        <a:pt x="269" y="759"/>
                      </a:lnTo>
                      <a:lnTo>
                        <a:pt x="251" y="763"/>
                      </a:lnTo>
                      <a:lnTo>
                        <a:pt x="192" y="740"/>
                      </a:lnTo>
                      <a:lnTo>
                        <a:pt x="191" y="738"/>
                      </a:lnTo>
                      <a:lnTo>
                        <a:pt x="190" y="732"/>
                      </a:lnTo>
                      <a:lnTo>
                        <a:pt x="187" y="723"/>
                      </a:lnTo>
                      <a:lnTo>
                        <a:pt x="184" y="712"/>
                      </a:lnTo>
                      <a:lnTo>
                        <a:pt x="179" y="697"/>
                      </a:lnTo>
                      <a:lnTo>
                        <a:pt x="174" y="680"/>
                      </a:lnTo>
                      <a:lnTo>
                        <a:pt x="170" y="660"/>
                      </a:lnTo>
                      <a:lnTo>
                        <a:pt x="164" y="639"/>
                      </a:lnTo>
                      <a:lnTo>
                        <a:pt x="159" y="616"/>
                      </a:lnTo>
                      <a:lnTo>
                        <a:pt x="155" y="592"/>
                      </a:lnTo>
                      <a:lnTo>
                        <a:pt x="155" y="594"/>
                      </a:lnTo>
                      <a:lnTo>
                        <a:pt x="156" y="602"/>
                      </a:lnTo>
                      <a:lnTo>
                        <a:pt x="156" y="613"/>
                      </a:lnTo>
                      <a:lnTo>
                        <a:pt x="156" y="628"/>
                      </a:lnTo>
                      <a:lnTo>
                        <a:pt x="157" y="645"/>
                      </a:lnTo>
                      <a:lnTo>
                        <a:pt x="158" y="664"/>
                      </a:lnTo>
                      <a:lnTo>
                        <a:pt x="158" y="684"/>
                      </a:lnTo>
                      <a:lnTo>
                        <a:pt x="159" y="704"/>
                      </a:lnTo>
                      <a:lnTo>
                        <a:pt x="159" y="760"/>
                      </a:lnTo>
                      <a:lnTo>
                        <a:pt x="158" y="781"/>
                      </a:lnTo>
                      <a:lnTo>
                        <a:pt x="158" y="801"/>
                      </a:lnTo>
                      <a:lnTo>
                        <a:pt x="157" y="820"/>
                      </a:lnTo>
                      <a:lnTo>
                        <a:pt x="156" y="838"/>
                      </a:lnTo>
                      <a:lnTo>
                        <a:pt x="156" y="853"/>
                      </a:lnTo>
                      <a:lnTo>
                        <a:pt x="156" y="864"/>
                      </a:lnTo>
                      <a:lnTo>
                        <a:pt x="155" y="871"/>
                      </a:lnTo>
                      <a:lnTo>
                        <a:pt x="155" y="874"/>
                      </a:lnTo>
                      <a:lnTo>
                        <a:pt x="15" y="878"/>
                      </a:lnTo>
                      <a:lnTo>
                        <a:pt x="0" y="800"/>
                      </a:lnTo>
                      <a:lnTo>
                        <a:pt x="5" y="596"/>
                      </a:lnTo>
                      <a:lnTo>
                        <a:pt x="6" y="595"/>
                      </a:lnTo>
                      <a:lnTo>
                        <a:pt x="8" y="592"/>
                      </a:lnTo>
                      <a:lnTo>
                        <a:pt x="11" y="586"/>
                      </a:lnTo>
                      <a:lnTo>
                        <a:pt x="15" y="579"/>
                      </a:lnTo>
                      <a:lnTo>
                        <a:pt x="21" y="569"/>
                      </a:lnTo>
                      <a:lnTo>
                        <a:pt x="26" y="557"/>
                      </a:lnTo>
                      <a:lnTo>
                        <a:pt x="32" y="543"/>
                      </a:lnTo>
                      <a:lnTo>
                        <a:pt x="39" y="525"/>
                      </a:lnTo>
                      <a:lnTo>
                        <a:pt x="46" y="505"/>
                      </a:lnTo>
                      <a:lnTo>
                        <a:pt x="52" y="482"/>
                      </a:lnTo>
                      <a:lnTo>
                        <a:pt x="58" y="456"/>
                      </a:lnTo>
                      <a:lnTo>
                        <a:pt x="64" y="428"/>
                      </a:lnTo>
                      <a:lnTo>
                        <a:pt x="70" y="396"/>
                      </a:lnTo>
                      <a:lnTo>
                        <a:pt x="75" y="360"/>
                      </a:lnTo>
                      <a:lnTo>
                        <a:pt x="78" y="322"/>
                      </a:lnTo>
                      <a:lnTo>
                        <a:pt x="80" y="280"/>
                      </a:lnTo>
                      <a:lnTo>
                        <a:pt x="82" y="235"/>
                      </a:lnTo>
                      <a:lnTo>
                        <a:pt x="82" y="186"/>
                      </a:lnTo>
                      <a:lnTo>
                        <a:pt x="79" y="133"/>
                      </a:lnTo>
                      <a:lnTo>
                        <a:pt x="75" y="77"/>
                      </a:lnTo>
                      <a:lnTo>
                        <a:pt x="70" y="16"/>
                      </a:lnTo>
                      <a:lnTo>
                        <a:pt x="155"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a:lstStyle/>
                <a:p>
                  <a:pPr defTabSz="685681">
                    <a:defRPr/>
                  </a:pPr>
                  <a:endParaRPr lang="en-US" sz="1350"/>
                </a:p>
              </p:txBody>
            </p:sp>
            <p:sp>
              <p:nvSpPr>
                <p:cNvPr id="64569" name="Freeform 21"/>
                <p:cNvSpPr>
                  <a:spLocks/>
                </p:cNvSpPr>
                <p:nvPr/>
              </p:nvSpPr>
              <p:spPr bwMode="auto">
                <a:xfrm>
                  <a:off x="7650162" y="2840038"/>
                  <a:ext cx="242887" cy="936625"/>
                </a:xfrm>
                <a:custGeom>
                  <a:avLst/>
                  <a:gdLst>
                    <a:gd name="T0" fmla="*/ 228600 w 153"/>
                    <a:gd name="T1" fmla="*/ 0 h 590"/>
                    <a:gd name="T2" fmla="*/ 242887 w 153"/>
                    <a:gd name="T3" fmla="*/ 260350 h 590"/>
                    <a:gd name="T4" fmla="*/ 179387 w 153"/>
                    <a:gd name="T5" fmla="*/ 293688 h 590"/>
                    <a:gd name="T6" fmla="*/ 231775 w 153"/>
                    <a:gd name="T7" fmla="*/ 304800 h 590"/>
                    <a:gd name="T8" fmla="*/ 230187 w 153"/>
                    <a:gd name="T9" fmla="*/ 307975 h 590"/>
                    <a:gd name="T10" fmla="*/ 228600 w 153"/>
                    <a:gd name="T11" fmla="*/ 319088 h 590"/>
                    <a:gd name="T12" fmla="*/ 225425 w 153"/>
                    <a:gd name="T13" fmla="*/ 338138 h 590"/>
                    <a:gd name="T14" fmla="*/ 219075 w 153"/>
                    <a:gd name="T15" fmla="*/ 361950 h 590"/>
                    <a:gd name="T16" fmla="*/ 212725 w 153"/>
                    <a:gd name="T17" fmla="*/ 390525 h 590"/>
                    <a:gd name="T18" fmla="*/ 206375 w 153"/>
                    <a:gd name="T19" fmla="*/ 425450 h 590"/>
                    <a:gd name="T20" fmla="*/ 196850 w 153"/>
                    <a:gd name="T21" fmla="*/ 461963 h 590"/>
                    <a:gd name="T22" fmla="*/ 185737 w 153"/>
                    <a:gd name="T23" fmla="*/ 503238 h 590"/>
                    <a:gd name="T24" fmla="*/ 174625 w 153"/>
                    <a:gd name="T25" fmla="*/ 546100 h 590"/>
                    <a:gd name="T26" fmla="*/ 147637 w 153"/>
                    <a:gd name="T27" fmla="*/ 636588 h 590"/>
                    <a:gd name="T28" fmla="*/ 115887 w 153"/>
                    <a:gd name="T29" fmla="*/ 731838 h 590"/>
                    <a:gd name="T30" fmla="*/ 98425 w 153"/>
                    <a:gd name="T31" fmla="*/ 776288 h 590"/>
                    <a:gd name="T32" fmla="*/ 79375 w 153"/>
                    <a:gd name="T33" fmla="*/ 820738 h 590"/>
                    <a:gd name="T34" fmla="*/ 60325 w 153"/>
                    <a:gd name="T35" fmla="*/ 862013 h 590"/>
                    <a:gd name="T36" fmla="*/ 38100 w 153"/>
                    <a:gd name="T37" fmla="*/ 901700 h 590"/>
                    <a:gd name="T38" fmla="*/ 17462 w 153"/>
                    <a:gd name="T39" fmla="*/ 936625 h 590"/>
                    <a:gd name="T40" fmla="*/ 0 w 153"/>
                    <a:gd name="T41" fmla="*/ 865188 h 590"/>
                    <a:gd name="T42" fmla="*/ 1587 w 153"/>
                    <a:gd name="T43" fmla="*/ 862013 h 590"/>
                    <a:gd name="T44" fmla="*/ 4762 w 153"/>
                    <a:gd name="T45" fmla="*/ 854075 h 590"/>
                    <a:gd name="T46" fmla="*/ 11112 w 153"/>
                    <a:gd name="T47" fmla="*/ 838200 h 590"/>
                    <a:gd name="T48" fmla="*/ 17462 w 153"/>
                    <a:gd name="T49" fmla="*/ 815975 h 590"/>
                    <a:gd name="T50" fmla="*/ 25400 w 153"/>
                    <a:gd name="T51" fmla="*/ 790575 h 590"/>
                    <a:gd name="T52" fmla="*/ 33337 w 153"/>
                    <a:gd name="T53" fmla="*/ 758825 h 590"/>
                    <a:gd name="T54" fmla="*/ 44450 w 153"/>
                    <a:gd name="T55" fmla="*/ 723900 h 590"/>
                    <a:gd name="T56" fmla="*/ 53975 w 153"/>
                    <a:gd name="T57" fmla="*/ 685800 h 590"/>
                    <a:gd name="T58" fmla="*/ 63500 w 153"/>
                    <a:gd name="T59" fmla="*/ 642938 h 590"/>
                    <a:gd name="T60" fmla="*/ 71437 w 153"/>
                    <a:gd name="T61" fmla="*/ 598488 h 590"/>
                    <a:gd name="T62" fmla="*/ 80962 w 153"/>
                    <a:gd name="T63" fmla="*/ 549275 h 590"/>
                    <a:gd name="T64" fmla="*/ 87312 w 153"/>
                    <a:gd name="T65" fmla="*/ 498475 h 590"/>
                    <a:gd name="T66" fmla="*/ 93662 w 153"/>
                    <a:gd name="T67" fmla="*/ 447675 h 590"/>
                    <a:gd name="T68" fmla="*/ 98425 w 153"/>
                    <a:gd name="T69" fmla="*/ 376238 h 590"/>
                    <a:gd name="T70" fmla="*/ 100012 w 153"/>
                    <a:gd name="T71" fmla="*/ 312738 h 590"/>
                    <a:gd name="T72" fmla="*/ 101600 w 153"/>
                    <a:gd name="T73" fmla="*/ 254000 h 590"/>
                    <a:gd name="T74" fmla="*/ 101600 w 153"/>
                    <a:gd name="T75" fmla="*/ 201613 h 590"/>
                    <a:gd name="T76" fmla="*/ 100012 w 153"/>
                    <a:gd name="T77" fmla="*/ 153988 h 590"/>
                    <a:gd name="T78" fmla="*/ 100012 w 153"/>
                    <a:gd name="T79" fmla="*/ 114300 h 590"/>
                    <a:gd name="T80" fmla="*/ 96837 w 153"/>
                    <a:gd name="T81" fmla="*/ 80963 h 590"/>
                    <a:gd name="T82" fmla="*/ 93662 w 153"/>
                    <a:gd name="T83" fmla="*/ 55563 h 590"/>
                    <a:gd name="T84" fmla="*/ 93662 w 153"/>
                    <a:gd name="T85" fmla="*/ 36513 h 590"/>
                    <a:gd name="T86" fmla="*/ 90487 w 153"/>
                    <a:gd name="T87" fmla="*/ 23813 h 590"/>
                    <a:gd name="T88" fmla="*/ 90487 w 153"/>
                    <a:gd name="T89" fmla="*/ 20638 h 590"/>
                    <a:gd name="T90" fmla="*/ 228600 w 153"/>
                    <a:gd name="T91" fmla="*/ 0 h 59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53" h="590">
                      <a:moveTo>
                        <a:pt x="144" y="0"/>
                      </a:moveTo>
                      <a:lnTo>
                        <a:pt x="153" y="164"/>
                      </a:lnTo>
                      <a:lnTo>
                        <a:pt x="113" y="185"/>
                      </a:lnTo>
                      <a:lnTo>
                        <a:pt x="146" y="192"/>
                      </a:lnTo>
                      <a:lnTo>
                        <a:pt x="145" y="194"/>
                      </a:lnTo>
                      <a:lnTo>
                        <a:pt x="144" y="201"/>
                      </a:lnTo>
                      <a:lnTo>
                        <a:pt x="142" y="213"/>
                      </a:lnTo>
                      <a:lnTo>
                        <a:pt x="138" y="228"/>
                      </a:lnTo>
                      <a:lnTo>
                        <a:pt x="134" y="246"/>
                      </a:lnTo>
                      <a:lnTo>
                        <a:pt x="130" y="268"/>
                      </a:lnTo>
                      <a:lnTo>
                        <a:pt x="124" y="291"/>
                      </a:lnTo>
                      <a:lnTo>
                        <a:pt x="117" y="317"/>
                      </a:lnTo>
                      <a:lnTo>
                        <a:pt x="110" y="344"/>
                      </a:lnTo>
                      <a:lnTo>
                        <a:pt x="93" y="401"/>
                      </a:lnTo>
                      <a:lnTo>
                        <a:pt x="73" y="461"/>
                      </a:lnTo>
                      <a:lnTo>
                        <a:pt x="62" y="489"/>
                      </a:lnTo>
                      <a:lnTo>
                        <a:pt x="50" y="517"/>
                      </a:lnTo>
                      <a:lnTo>
                        <a:pt x="38" y="543"/>
                      </a:lnTo>
                      <a:lnTo>
                        <a:pt x="24" y="568"/>
                      </a:lnTo>
                      <a:lnTo>
                        <a:pt x="11" y="590"/>
                      </a:lnTo>
                      <a:lnTo>
                        <a:pt x="0" y="545"/>
                      </a:lnTo>
                      <a:lnTo>
                        <a:pt x="1" y="543"/>
                      </a:lnTo>
                      <a:lnTo>
                        <a:pt x="3" y="538"/>
                      </a:lnTo>
                      <a:lnTo>
                        <a:pt x="7" y="528"/>
                      </a:lnTo>
                      <a:lnTo>
                        <a:pt x="11" y="514"/>
                      </a:lnTo>
                      <a:lnTo>
                        <a:pt x="16" y="498"/>
                      </a:lnTo>
                      <a:lnTo>
                        <a:pt x="21" y="478"/>
                      </a:lnTo>
                      <a:lnTo>
                        <a:pt x="28" y="456"/>
                      </a:lnTo>
                      <a:lnTo>
                        <a:pt x="34" y="432"/>
                      </a:lnTo>
                      <a:lnTo>
                        <a:pt x="40" y="405"/>
                      </a:lnTo>
                      <a:lnTo>
                        <a:pt x="45" y="377"/>
                      </a:lnTo>
                      <a:lnTo>
                        <a:pt x="51" y="346"/>
                      </a:lnTo>
                      <a:lnTo>
                        <a:pt x="55" y="314"/>
                      </a:lnTo>
                      <a:lnTo>
                        <a:pt x="59" y="282"/>
                      </a:lnTo>
                      <a:lnTo>
                        <a:pt x="62" y="237"/>
                      </a:lnTo>
                      <a:lnTo>
                        <a:pt x="63" y="197"/>
                      </a:lnTo>
                      <a:lnTo>
                        <a:pt x="64" y="160"/>
                      </a:lnTo>
                      <a:lnTo>
                        <a:pt x="64" y="127"/>
                      </a:lnTo>
                      <a:lnTo>
                        <a:pt x="63" y="97"/>
                      </a:lnTo>
                      <a:lnTo>
                        <a:pt x="63" y="72"/>
                      </a:lnTo>
                      <a:lnTo>
                        <a:pt x="61" y="51"/>
                      </a:lnTo>
                      <a:lnTo>
                        <a:pt x="59" y="35"/>
                      </a:lnTo>
                      <a:lnTo>
                        <a:pt x="59" y="23"/>
                      </a:lnTo>
                      <a:lnTo>
                        <a:pt x="57" y="15"/>
                      </a:lnTo>
                      <a:lnTo>
                        <a:pt x="57" y="13"/>
                      </a:lnTo>
                      <a:lnTo>
                        <a:pt x="144" y="0"/>
                      </a:lnTo>
                      <a:close/>
                    </a:path>
                  </a:pathLst>
                </a:custGeom>
                <a:solidFill>
                  <a:srgbClr val="3D545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350"/>
                </a:p>
              </p:txBody>
            </p:sp>
            <p:sp>
              <p:nvSpPr>
                <p:cNvPr id="64570" name="Freeform 22"/>
                <p:cNvSpPr>
                  <a:spLocks/>
                </p:cNvSpPr>
                <p:nvPr/>
              </p:nvSpPr>
              <p:spPr bwMode="auto">
                <a:xfrm>
                  <a:off x="7232650" y="2897188"/>
                  <a:ext cx="434975" cy="879475"/>
                </a:xfrm>
                <a:custGeom>
                  <a:avLst/>
                  <a:gdLst>
                    <a:gd name="T0" fmla="*/ 146050 w 274"/>
                    <a:gd name="T1" fmla="*/ 4763 h 554"/>
                    <a:gd name="T2" fmla="*/ 153988 w 274"/>
                    <a:gd name="T3" fmla="*/ 31750 h 554"/>
                    <a:gd name="T4" fmla="*/ 166688 w 274"/>
                    <a:gd name="T5" fmla="*/ 79375 h 554"/>
                    <a:gd name="T6" fmla="*/ 187325 w 274"/>
                    <a:gd name="T7" fmla="*/ 144463 h 554"/>
                    <a:gd name="T8" fmla="*/ 209550 w 274"/>
                    <a:gd name="T9" fmla="*/ 220663 h 554"/>
                    <a:gd name="T10" fmla="*/ 233363 w 274"/>
                    <a:gd name="T11" fmla="*/ 300038 h 554"/>
                    <a:gd name="T12" fmla="*/ 260350 w 274"/>
                    <a:gd name="T13" fmla="*/ 381000 h 554"/>
                    <a:gd name="T14" fmla="*/ 285750 w 274"/>
                    <a:gd name="T15" fmla="*/ 455613 h 554"/>
                    <a:gd name="T16" fmla="*/ 330200 w 274"/>
                    <a:gd name="T17" fmla="*/ 573088 h 554"/>
                    <a:gd name="T18" fmla="*/ 360363 w 274"/>
                    <a:gd name="T19" fmla="*/ 641350 h 554"/>
                    <a:gd name="T20" fmla="*/ 388938 w 274"/>
                    <a:gd name="T21" fmla="*/ 701675 h 554"/>
                    <a:gd name="T22" fmla="*/ 411163 w 274"/>
                    <a:gd name="T23" fmla="*/ 749300 h 554"/>
                    <a:gd name="T24" fmla="*/ 425450 w 274"/>
                    <a:gd name="T25" fmla="*/ 781050 h 554"/>
                    <a:gd name="T26" fmla="*/ 431800 w 274"/>
                    <a:gd name="T27" fmla="*/ 792163 h 554"/>
                    <a:gd name="T28" fmla="*/ 433388 w 274"/>
                    <a:gd name="T29" fmla="*/ 876300 h 554"/>
                    <a:gd name="T30" fmla="*/ 419100 w 274"/>
                    <a:gd name="T31" fmla="*/ 857250 h 554"/>
                    <a:gd name="T32" fmla="*/ 395288 w 274"/>
                    <a:gd name="T33" fmla="*/ 820738 h 554"/>
                    <a:gd name="T34" fmla="*/ 365125 w 274"/>
                    <a:gd name="T35" fmla="*/ 776288 h 554"/>
                    <a:gd name="T36" fmla="*/ 330200 w 274"/>
                    <a:gd name="T37" fmla="*/ 727075 h 554"/>
                    <a:gd name="T38" fmla="*/ 295275 w 274"/>
                    <a:gd name="T39" fmla="*/ 679450 h 554"/>
                    <a:gd name="T40" fmla="*/ 263525 w 274"/>
                    <a:gd name="T41" fmla="*/ 636588 h 554"/>
                    <a:gd name="T42" fmla="*/ 234950 w 274"/>
                    <a:gd name="T43" fmla="*/ 598488 h 554"/>
                    <a:gd name="T44" fmla="*/ 203200 w 274"/>
                    <a:gd name="T45" fmla="*/ 550863 h 554"/>
                    <a:gd name="T46" fmla="*/ 134938 w 274"/>
                    <a:gd name="T47" fmla="*/ 447675 h 554"/>
                    <a:gd name="T48" fmla="*/ 106363 w 274"/>
                    <a:gd name="T49" fmla="*/ 403225 h 554"/>
                    <a:gd name="T50" fmla="*/ 84138 w 274"/>
                    <a:gd name="T51" fmla="*/ 368300 h 554"/>
                    <a:gd name="T52" fmla="*/ 71438 w 274"/>
                    <a:gd name="T53" fmla="*/ 347663 h 554"/>
                    <a:gd name="T54" fmla="*/ 134938 w 274"/>
                    <a:gd name="T55" fmla="*/ 298450 h 554"/>
                    <a:gd name="T56" fmla="*/ 53975 w 274"/>
                    <a:gd name="T57" fmla="*/ 295275 h 554"/>
                    <a:gd name="T58" fmla="*/ 49213 w 274"/>
                    <a:gd name="T59" fmla="*/ 268288 h 554"/>
                    <a:gd name="T60" fmla="*/ 39688 w 274"/>
                    <a:gd name="T61" fmla="*/ 223838 h 554"/>
                    <a:gd name="T62" fmla="*/ 20638 w 274"/>
                    <a:gd name="T63" fmla="*/ 138113 h 554"/>
                    <a:gd name="T64" fmla="*/ 9525 w 274"/>
                    <a:gd name="T65" fmla="*/ 77788 h 554"/>
                    <a:gd name="T66" fmla="*/ 1588 w 274"/>
                    <a:gd name="T67" fmla="*/ 25400 h 554"/>
                    <a:gd name="T68" fmla="*/ 144463 w 274"/>
                    <a:gd name="T69" fmla="*/ 0 h 5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74" h="554">
                      <a:moveTo>
                        <a:pt x="91" y="0"/>
                      </a:moveTo>
                      <a:lnTo>
                        <a:pt x="92" y="3"/>
                      </a:lnTo>
                      <a:lnTo>
                        <a:pt x="93" y="9"/>
                      </a:lnTo>
                      <a:lnTo>
                        <a:pt x="97" y="20"/>
                      </a:lnTo>
                      <a:lnTo>
                        <a:pt x="100" y="33"/>
                      </a:lnTo>
                      <a:lnTo>
                        <a:pt x="105" y="50"/>
                      </a:lnTo>
                      <a:lnTo>
                        <a:pt x="111" y="70"/>
                      </a:lnTo>
                      <a:lnTo>
                        <a:pt x="118" y="91"/>
                      </a:lnTo>
                      <a:lnTo>
                        <a:pt x="125" y="114"/>
                      </a:lnTo>
                      <a:lnTo>
                        <a:pt x="132" y="139"/>
                      </a:lnTo>
                      <a:lnTo>
                        <a:pt x="139" y="164"/>
                      </a:lnTo>
                      <a:lnTo>
                        <a:pt x="147" y="189"/>
                      </a:lnTo>
                      <a:lnTo>
                        <a:pt x="156" y="215"/>
                      </a:lnTo>
                      <a:lnTo>
                        <a:pt x="164" y="240"/>
                      </a:lnTo>
                      <a:lnTo>
                        <a:pt x="172" y="264"/>
                      </a:lnTo>
                      <a:lnTo>
                        <a:pt x="180" y="287"/>
                      </a:lnTo>
                      <a:lnTo>
                        <a:pt x="199" y="337"/>
                      </a:lnTo>
                      <a:lnTo>
                        <a:pt x="208" y="361"/>
                      </a:lnTo>
                      <a:lnTo>
                        <a:pt x="218" y="383"/>
                      </a:lnTo>
                      <a:lnTo>
                        <a:pt x="227" y="404"/>
                      </a:lnTo>
                      <a:lnTo>
                        <a:pt x="236" y="425"/>
                      </a:lnTo>
                      <a:lnTo>
                        <a:pt x="245" y="442"/>
                      </a:lnTo>
                      <a:lnTo>
                        <a:pt x="252" y="459"/>
                      </a:lnTo>
                      <a:lnTo>
                        <a:pt x="259" y="472"/>
                      </a:lnTo>
                      <a:lnTo>
                        <a:pt x="264" y="484"/>
                      </a:lnTo>
                      <a:lnTo>
                        <a:pt x="268" y="492"/>
                      </a:lnTo>
                      <a:lnTo>
                        <a:pt x="271" y="497"/>
                      </a:lnTo>
                      <a:lnTo>
                        <a:pt x="272" y="499"/>
                      </a:lnTo>
                      <a:lnTo>
                        <a:pt x="274" y="554"/>
                      </a:lnTo>
                      <a:lnTo>
                        <a:pt x="273" y="552"/>
                      </a:lnTo>
                      <a:lnTo>
                        <a:pt x="270" y="547"/>
                      </a:lnTo>
                      <a:lnTo>
                        <a:pt x="264" y="540"/>
                      </a:lnTo>
                      <a:lnTo>
                        <a:pt x="258" y="530"/>
                      </a:lnTo>
                      <a:lnTo>
                        <a:pt x="249" y="517"/>
                      </a:lnTo>
                      <a:lnTo>
                        <a:pt x="240" y="504"/>
                      </a:lnTo>
                      <a:lnTo>
                        <a:pt x="230" y="489"/>
                      </a:lnTo>
                      <a:lnTo>
                        <a:pt x="219" y="474"/>
                      </a:lnTo>
                      <a:lnTo>
                        <a:pt x="208" y="458"/>
                      </a:lnTo>
                      <a:lnTo>
                        <a:pt x="197" y="443"/>
                      </a:lnTo>
                      <a:lnTo>
                        <a:pt x="186" y="428"/>
                      </a:lnTo>
                      <a:lnTo>
                        <a:pt x="175" y="414"/>
                      </a:lnTo>
                      <a:lnTo>
                        <a:pt x="166" y="401"/>
                      </a:lnTo>
                      <a:lnTo>
                        <a:pt x="157" y="390"/>
                      </a:lnTo>
                      <a:lnTo>
                        <a:pt x="148" y="377"/>
                      </a:lnTo>
                      <a:lnTo>
                        <a:pt x="138" y="362"/>
                      </a:lnTo>
                      <a:lnTo>
                        <a:pt x="128" y="347"/>
                      </a:lnTo>
                      <a:lnTo>
                        <a:pt x="95" y="298"/>
                      </a:lnTo>
                      <a:lnTo>
                        <a:pt x="85" y="282"/>
                      </a:lnTo>
                      <a:lnTo>
                        <a:pt x="75" y="267"/>
                      </a:lnTo>
                      <a:lnTo>
                        <a:pt x="67" y="254"/>
                      </a:lnTo>
                      <a:lnTo>
                        <a:pt x="59" y="242"/>
                      </a:lnTo>
                      <a:lnTo>
                        <a:pt x="53" y="232"/>
                      </a:lnTo>
                      <a:lnTo>
                        <a:pt x="48" y="224"/>
                      </a:lnTo>
                      <a:lnTo>
                        <a:pt x="45" y="219"/>
                      </a:lnTo>
                      <a:lnTo>
                        <a:pt x="44" y="218"/>
                      </a:lnTo>
                      <a:lnTo>
                        <a:pt x="85" y="188"/>
                      </a:lnTo>
                      <a:lnTo>
                        <a:pt x="35" y="188"/>
                      </a:lnTo>
                      <a:lnTo>
                        <a:pt x="34" y="186"/>
                      </a:lnTo>
                      <a:lnTo>
                        <a:pt x="33" y="179"/>
                      </a:lnTo>
                      <a:lnTo>
                        <a:pt x="31" y="169"/>
                      </a:lnTo>
                      <a:lnTo>
                        <a:pt x="28" y="156"/>
                      </a:lnTo>
                      <a:lnTo>
                        <a:pt x="25" y="141"/>
                      </a:lnTo>
                      <a:lnTo>
                        <a:pt x="21" y="124"/>
                      </a:lnTo>
                      <a:lnTo>
                        <a:pt x="13" y="87"/>
                      </a:lnTo>
                      <a:lnTo>
                        <a:pt x="9" y="67"/>
                      </a:lnTo>
                      <a:lnTo>
                        <a:pt x="6" y="49"/>
                      </a:lnTo>
                      <a:lnTo>
                        <a:pt x="4" y="31"/>
                      </a:lnTo>
                      <a:lnTo>
                        <a:pt x="1" y="16"/>
                      </a:lnTo>
                      <a:lnTo>
                        <a:pt x="0" y="3"/>
                      </a:lnTo>
                      <a:lnTo>
                        <a:pt x="91" y="0"/>
                      </a:lnTo>
                      <a:close/>
                    </a:path>
                  </a:pathLst>
                </a:custGeom>
                <a:solidFill>
                  <a:srgbClr val="3D545A"/>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350"/>
                </a:p>
              </p:txBody>
            </p:sp>
            <p:sp>
              <p:nvSpPr>
                <p:cNvPr id="64571" name="Freeform 23"/>
                <p:cNvSpPr>
                  <a:spLocks/>
                </p:cNvSpPr>
                <p:nvPr/>
              </p:nvSpPr>
              <p:spPr bwMode="auto">
                <a:xfrm>
                  <a:off x="7027862" y="1601788"/>
                  <a:ext cx="890587" cy="776288"/>
                </a:xfrm>
                <a:custGeom>
                  <a:avLst/>
                  <a:gdLst>
                    <a:gd name="T0" fmla="*/ 487362 w 561"/>
                    <a:gd name="T1" fmla="*/ 4763 h 489"/>
                    <a:gd name="T2" fmla="*/ 592137 w 561"/>
                    <a:gd name="T3" fmla="*/ 34925 h 489"/>
                    <a:gd name="T4" fmla="*/ 690562 w 561"/>
                    <a:gd name="T5" fmla="*/ 90488 h 489"/>
                    <a:gd name="T6" fmla="*/ 781050 w 561"/>
                    <a:gd name="T7" fmla="*/ 166688 h 489"/>
                    <a:gd name="T8" fmla="*/ 857250 w 561"/>
                    <a:gd name="T9" fmla="*/ 263525 h 489"/>
                    <a:gd name="T10" fmla="*/ 882650 w 561"/>
                    <a:gd name="T11" fmla="*/ 350838 h 489"/>
                    <a:gd name="T12" fmla="*/ 850900 w 561"/>
                    <a:gd name="T13" fmla="*/ 406400 h 489"/>
                    <a:gd name="T14" fmla="*/ 800100 w 561"/>
                    <a:gd name="T15" fmla="*/ 454025 h 489"/>
                    <a:gd name="T16" fmla="*/ 735012 w 561"/>
                    <a:gd name="T17" fmla="*/ 492125 h 489"/>
                    <a:gd name="T18" fmla="*/ 655637 w 561"/>
                    <a:gd name="T19" fmla="*/ 512763 h 489"/>
                    <a:gd name="T20" fmla="*/ 554037 w 561"/>
                    <a:gd name="T21" fmla="*/ 512763 h 489"/>
                    <a:gd name="T22" fmla="*/ 449262 w 561"/>
                    <a:gd name="T23" fmla="*/ 495300 h 489"/>
                    <a:gd name="T24" fmla="*/ 361950 w 561"/>
                    <a:gd name="T25" fmla="*/ 463550 h 489"/>
                    <a:gd name="T26" fmla="*/ 292100 w 561"/>
                    <a:gd name="T27" fmla="*/ 428625 h 489"/>
                    <a:gd name="T28" fmla="*/ 239712 w 561"/>
                    <a:gd name="T29" fmla="*/ 393700 h 489"/>
                    <a:gd name="T30" fmla="*/ 204787 w 561"/>
                    <a:gd name="T31" fmla="*/ 363538 h 489"/>
                    <a:gd name="T32" fmla="*/ 187325 w 561"/>
                    <a:gd name="T33" fmla="*/ 346075 h 489"/>
                    <a:gd name="T34" fmla="*/ 192087 w 561"/>
                    <a:gd name="T35" fmla="*/ 400050 h 489"/>
                    <a:gd name="T36" fmla="*/ 190500 w 561"/>
                    <a:gd name="T37" fmla="*/ 500063 h 489"/>
                    <a:gd name="T38" fmla="*/ 173037 w 561"/>
                    <a:gd name="T39" fmla="*/ 587375 h 489"/>
                    <a:gd name="T40" fmla="*/ 146050 w 561"/>
                    <a:gd name="T41" fmla="*/ 658813 h 489"/>
                    <a:gd name="T42" fmla="*/ 111125 w 561"/>
                    <a:gd name="T43" fmla="*/ 714375 h 489"/>
                    <a:gd name="T44" fmla="*/ 76200 w 561"/>
                    <a:gd name="T45" fmla="*/ 758825 h 489"/>
                    <a:gd name="T46" fmla="*/ 49212 w 561"/>
                    <a:gd name="T47" fmla="*/ 754063 h 489"/>
                    <a:gd name="T48" fmla="*/ 22225 w 561"/>
                    <a:gd name="T49" fmla="*/ 677863 h 489"/>
                    <a:gd name="T50" fmla="*/ 3175 w 561"/>
                    <a:gd name="T51" fmla="*/ 571500 h 489"/>
                    <a:gd name="T52" fmla="*/ 0 w 561"/>
                    <a:gd name="T53" fmla="*/ 463550 h 489"/>
                    <a:gd name="T54" fmla="*/ 14287 w 561"/>
                    <a:gd name="T55" fmla="*/ 358775 h 489"/>
                    <a:gd name="T56" fmla="*/ 44450 w 561"/>
                    <a:gd name="T57" fmla="*/ 260350 h 489"/>
                    <a:gd name="T58" fmla="*/ 88900 w 561"/>
                    <a:gd name="T59" fmla="*/ 171450 h 489"/>
                    <a:gd name="T60" fmla="*/ 150812 w 561"/>
                    <a:gd name="T61" fmla="*/ 96838 h 489"/>
                    <a:gd name="T62" fmla="*/ 227012 w 561"/>
                    <a:gd name="T63" fmla="*/ 42863 h 489"/>
                    <a:gd name="T64" fmla="*/ 323850 w 561"/>
                    <a:gd name="T65" fmla="*/ 7938 h 489"/>
                    <a:gd name="T66" fmla="*/ 431800 w 561"/>
                    <a:gd name="T67" fmla="*/ 0 h 4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61" h="489">
                      <a:moveTo>
                        <a:pt x="272" y="0"/>
                      </a:moveTo>
                      <a:lnTo>
                        <a:pt x="307" y="3"/>
                      </a:lnTo>
                      <a:lnTo>
                        <a:pt x="340" y="11"/>
                      </a:lnTo>
                      <a:lnTo>
                        <a:pt x="373" y="22"/>
                      </a:lnTo>
                      <a:lnTo>
                        <a:pt x="405" y="37"/>
                      </a:lnTo>
                      <a:lnTo>
                        <a:pt x="435" y="57"/>
                      </a:lnTo>
                      <a:lnTo>
                        <a:pt x="465" y="79"/>
                      </a:lnTo>
                      <a:lnTo>
                        <a:pt x="492" y="105"/>
                      </a:lnTo>
                      <a:lnTo>
                        <a:pt x="517" y="134"/>
                      </a:lnTo>
                      <a:lnTo>
                        <a:pt x="540" y="166"/>
                      </a:lnTo>
                      <a:lnTo>
                        <a:pt x="561" y="202"/>
                      </a:lnTo>
                      <a:lnTo>
                        <a:pt x="556" y="221"/>
                      </a:lnTo>
                      <a:lnTo>
                        <a:pt x="547" y="239"/>
                      </a:lnTo>
                      <a:lnTo>
                        <a:pt x="536" y="256"/>
                      </a:lnTo>
                      <a:lnTo>
                        <a:pt x="522" y="271"/>
                      </a:lnTo>
                      <a:lnTo>
                        <a:pt x="504" y="286"/>
                      </a:lnTo>
                      <a:lnTo>
                        <a:pt x="485" y="299"/>
                      </a:lnTo>
                      <a:lnTo>
                        <a:pt x="463" y="310"/>
                      </a:lnTo>
                      <a:lnTo>
                        <a:pt x="439" y="317"/>
                      </a:lnTo>
                      <a:lnTo>
                        <a:pt x="413" y="323"/>
                      </a:lnTo>
                      <a:lnTo>
                        <a:pt x="385" y="324"/>
                      </a:lnTo>
                      <a:lnTo>
                        <a:pt x="349" y="323"/>
                      </a:lnTo>
                      <a:lnTo>
                        <a:pt x="314" y="318"/>
                      </a:lnTo>
                      <a:lnTo>
                        <a:pt x="283" y="312"/>
                      </a:lnTo>
                      <a:lnTo>
                        <a:pt x="254" y="303"/>
                      </a:lnTo>
                      <a:lnTo>
                        <a:pt x="228" y="292"/>
                      </a:lnTo>
                      <a:lnTo>
                        <a:pt x="204" y="282"/>
                      </a:lnTo>
                      <a:lnTo>
                        <a:pt x="184" y="270"/>
                      </a:lnTo>
                      <a:lnTo>
                        <a:pt x="166" y="259"/>
                      </a:lnTo>
                      <a:lnTo>
                        <a:pt x="151" y="248"/>
                      </a:lnTo>
                      <a:lnTo>
                        <a:pt x="139" y="238"/>
                      </a:lnTo>
                      <a:lnTo>
                        <a:pt x="129" y="229"/>
                      </a:lnTo>
                      <a:lnTo>
                        <a:pt x="122" y="222"/>
                      </a:lnTo>
                      <a:lnTo>
                        <a:pt x="118" y="218"/>
                      </a:lnTo>
                      <a:lnTo>
                        <a:pt x="116" y="216"/>
                      </a:lnTo>
                      <a:lnTo>
                        <a:pt x="121" y="252"/>
                      </a:lnTo>
                      <a:lnTo>
                        <a:pt x="122" y="285"/>
                      </a:lnTo>
                      <a:lnTo>
                        <a:pt x="120" y="315"/>
                      </a:lnTo>
                      <a:lnTo>
                        <a:pt x="116" y="344"/>
                      </a:lnTo>
                      <a:lnTo>
                        <a:pt x="109" y="370"/>
                      </a:lnTo>
                      <a:lnTo>
                        <a:pt x="101" y="393"/>
                      </a:lnTo>
                      <a:lnTo>
                        <a:pt x="92" y="415"/>
                      </a:lnTo>
                      <a:lnTo>
                        <a:pt x="81" y="433"/>
                      </a:lnTo>
                      <a:lnTo>
                        <a:pt x="70" y="450"/>
                      </a:lnTo>
                      <a:lnTo>
                        <a:pt x="59" y="465"/>
                      </a:lnTo>
                      <a:lnTo>
                        <a:pt x="48" y="478"/>
                      </a:lnTo>
                      <a:lnTo>
                        <a:pt x="37" y="489"/>
                      </a:lnTo>
                      <a:lnTo>
                        <a:pt x="31" y="475"/>
                      </a:lnTo>
                      <a:lnTo>
                        <a:pt x="25" y="459"/>
                      </a:lnTo>
                      <a:lnTo>
                        <a:pt x="14" y="427"/>
                      </a:lnTo>
                      <a:lnTo>
                        <a:pt x="7" y="394"/>
                      </a:lnTo>
                      <a:lnTo>
                        <a:pt x="2" y="360"/>
                      </a:lnTo>
                      <a:lnTo>
                        <a:pt x="0" y="326"/>
                      </a:lnTo>
                      <a:lnTo>
                        <a:pt x="0" y="292"/>
                      </a:lnTo>
                      <a:lnTo>
                        <a:pt x="3" y="259"/>
                      </a:lnTo>
                      <a:lnTo>
                        <a:pt x="9" y="226"/>
                      </a:lnTo>
                      <a:lnTo>
                        <a:pt x="18" y="194"/>
                      </a:lnTo>
                      <a:lnTo>
                        <a:pt x="28" y="164"/>
                      </a:lnTo>
                      <a:lnTo>
                        <a:pt x="41" y="134"/>
                      </a:lnTo>
                      <a:lnTo>
                        <a:pt x="56" y="108"/>
                      </a:lnTo>
                      <a:lnTo>
                        <a:pt x="74" y="83"/>
                      </a:lnTo>
                      <a:lnTo>
                        <a:pt x="95" y="61"/>
                      </a:lnTo>
                      <a:lnTo>
                        <a:pt x="118" y="43"/>
                      </a:lnTo>
                      <a:lnTo>
                        <a:pt x="143" y="27"/>
                      </a:lnTo>
                      <a:lnTo>
                        <a:pt x="170" y="15"/>
                      </a:lnTo>
                      <a:lnTo>
                        <a:pt x="204" y="5"/>
                      </a:lnTo>
                      <a:lnTo>
                        <a:pt x="238" y="1"/>
                      </a:lnTo>
                      <a:lnTo>
                        <a:pt x="272" y="0"/>
                      </a:lnTo>
                      <a:close/>
                    </a:path>
                  </a:pathLst>
                </a:custGeom>
                <a:solidFill>
                  <a:srgbClr val="000000"/>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350"/>
                </a:p>
              </p:txBody>
            </p:sp>
            <p:sp>
              <p:nvSpPr>
                <p:cNvPr id="74" name="Freeform 24">
                  <a:extLst/>
                </p:cNvPr>
                <p:cNvSpPr>
                  <a:spLocks/>
                </p:cNvSpPr>
                <p:nvPr/>
              </p:nvSpPr>
              <p:spPr bwMode="auto">
                <a:xfrm>
                  <a:off x="7698731" y="3874749"/>
                  <a:ext cx="23934" cy="23476"/>
                </a:xfrm>
                <a:custGeom>
                  <a:avLst/>
                  <a:gdLst/>
                  <a:ahLst/>
                  <a:cxnLst>
                    <a:cxn ang="0">
                      <a:pos x="8" y="0"/>
                    </a:cxn>
                    <a:cxn ang="0">
                      <a:pos x="12" y="1"/>
                    </a:cxn>
                    <a:cxn ang="0">
                      <a:pos x="15" y="6"/>
                    </a:cxn>
                    <a:cxn ang="0">
                      <a:pos x="15" y="11"/>
                    </a:cxn>
                    <a:cxn ang="0">
                      <a:pos x="14" y="13"/>
                    </a:cxn>
                    <a:cxn ang="0">
                      <a:pos x="12" y="14"/>
                    </a:cxn>
                    <a:cxn ang="0">
                      <a:pos x="10" y="16"/>
                    </a:cxn>
                    <a:cxn ang="0">
                      <a:pos x="5" y="16"/>
                    </a:cxn>
                    <a:cxn ang="0">
                      <a:pos x="3" y="14"/>
                    </a:cxn>
                    <a:cxn ang="0">
                      <a:pos x="1" y="13"/>
                    </a:cxn>
                    <a:cxn ang="0">
                      <a:pos x="0" y="11"/>
                    </a:cxn>
                    <a:cxn ang="0">
                      <a:pos x="0" y="6"/>
                    </a:cxn>
                    <a:cxn ang="0">
                      <a:pos x="3" y="1"/>
                    </a:cxn>
                    <a:cxn ang="0">
                      <a:pos x="8" y="0"/>
                    </a:cxn>
                  </a:cxnLst>
                  <a:rect l="0" t="0" r="r" b="b"/>
                  <a:pathLst>
                    <a:path w="15" h="16">
                      <a:moveTo>
                        <a:pt x="8" y="0"/>
                      </a:moveTo>
                      <a:lnTo>
                        <a:pt x="12" y="1"/>
                      </a:lnTo>
                      <a:lnTo>
                        <a:pt x="15" y="6"/>
                      </a:lnTo>
                      <a:lnTo>
                        <a:pt x="15" y="11"/>
                      </a:lnTo>
                      <a:lnTo>
                        <a:pt x="14" y="13"/>
                      </a:lnTo>
                      <a:lnTo>
                        <a:pt x="12" y="14"/>
                      </a:lnTo>
                      <a:lnTo>
                        <a:pt x="10" y="16"/>
                      </a:lnTo>
                      <a:lnTo>
                        <a:pt x="5" y="16"/>
                      </a:lnTo>
                      <a:lnTo>
                        <a:pt x="3" y="14"/>
                      </a:lnTo>
                      <a:lnTo>
                        <a:pt x="1" y="13"/>
                      </a:lnTo>
                      <a:lnTo>
                        <a:pt x="0" y="11"/>
                      </a:lnTo>
                      <a:lnTo>
                        <a:pt x="0" y="6"/>
                      </a:lnTo>
                      <a:lnTo>
                        <a:pt x="3" y="1"/>
                      </a:lnTo>
                      <a:lnTo>
                        <a:pt x="8" y="0"/>
                      </a:lnTo>
                      <a:close/>
                    </a:path>
                  </a:pathLst>
                </a:custGeom>
                <a:solidFill>
                  <a:schemeClr val="tx1">
                    <a:lumMod val="95000"/>
                    <a:lumOff val="5000"/>
                  </a:schemeClr>
                </a:solidFill>
                <a:ln w="0">
                  <a:noFill/>
                  <a:prstDash val="solid"/>
                  <a:round/>
                  <a:headEnd/>
                  <a:tailEnd/>
                </a:ln>
              </p:spPr>
              <p:txBody>
                <a:bodyPr/>
                <a:lstStyle/>
                <a:p>
                  <a:pPr defTabSz="685681">
                    <a:defRPr/>
                  </a:pPr>
                  <a:endParaRPr lang="en-US" sz="1350"/>
                </a:p>
              </p:txBody>
            </p:sp>
            <p:sp>
              <p:nvSpPr>
                <p:cNvPr id="75" name="Freeform 25">
                  <a:extLst/>
                </p:cNvPr>
                <p:cNvSpPr>
                  <a:spLocks/>
                </p:cNvSpPr>
                <p:nvPr/>
              </p:nvSpPr>
              <p:spPr bwMode="auto">
                <a:xfrm>
                  <a:off x="7692750" y="3999941"/>
                  <a:ext cx="23934" cy="23476"/>
                </a:xfrm>
                <a:custGeom>
                  <a:avLst/>
                  <a:gdLst/>
                  <a:ahLst/>
                  <a:cxnLst>
                    <a:cxn ang="0">
                      <a:pos x="6" y="0"/>
                    </a:cxn>
                    <a:cxn ang="0">
                      <a:pos x="11" y="0"/>
                    </a:cxn>
                    <a:cxn ang="0">
                      <a:pos x="13" y="1"/>
                    </a:cxn>
                    <a:cxn ang="0">
                      <a:pos x="15" y="3"/>
                    </a:cxn>
                    <a:cxn ang="0">
                      <a:pos x="16" y="8"/>
                    </a:cxn>
                    <a:cxn ang="0">
                      <a:pos x="15" y="12"/>
                    </a:cxn>
                    <a:cxn ang="0">
                      <a:pos x="13" y="15"/>
                    </a:cxn>
                    <a:cxn ang="0">
                      <a:pos x="8" y="16"/>
                    </a:cxn>
                    <a:cxn ang="0">
                      <a:pos x="4" y="15"/>
                    </a:cxn>
                    <a:cxn ang="0">
                      <a:pos x="1" y="12"/>
                    </a:cxn>
                    <a:cxn ang="0">
                      <a:pos x="0" y="8"/>
                    </a:cxn>
                    <a:cxn ang="0">
                      <a:pos x="1" y="3"/>
                    </a:cxn>
                    <a:cxn ang="0">
                      <a:pos x="6" y="0"/>
                    </a:cxn>
                  </a:cxnLst>
                  <a:rect l="0" t="0" r="r" b="b"/>
                  <a:pathLst>
                    <a:path w="16" h="16">
                      <a:moveTo>
                        <a:pt x="6" y="0"/>
                      </a:moveTo>
                      <a:lnTo>
                        <a:pt x="11" y="0"/>
                      </a:lnTo>
                      <a:lnTo>
                        <a:pt x="13" y="1"/>
                      </a:lnTo>
                      <a:lnTo>
                        <a:pt x="15" y="3"/>
                      </a:lnTo>
                      <a:lnTo>
                        <a:pt x="16" y="8"/>
                      </a:lnTo>
                      <a:lnTo>
                        <a:pt x="15" y="12"/>
                      </a:lnTo>
                      <a:lnTo>
                        <a:pt x="13" y="15"/>
                      </a:lnTo>
                      <a:lnTo>
                        <a:pt x="8" y="16"/>
                      </a:lnTo>
                      <a:lnTo>
                        <a:pt x="4" y="15"/>
                      </a:lnTo>
                      <a:lnTo>
                        <a:pt x="1" y="12"/>
                      </a:lnTo>
                      <a:lnTo>
                        <a:pt x="0" y="8"/>
                      </a:lnTo>
                      <a:lnTo>
                        <a:pt x="1" y="3"/>
                      </a:lnTo>
                      <a:lnTo>
                        <a:pt x="6" y="0"/>
                      </a:lnTo>
                      <a:close/>
                    </a:path>
                  </a:pathLst>
                </a:custGeom>
                <a:solidFill>
                  <a:schemeClr val="tx1">
                    <a:lumMod val="95000"/>
                    <a:lumOff val="5000"/>
                  </a:schemeClr>
                </a:solidFill>
                <a:ln w="0">
                  <a:noFill/>
                  <a:prstDash val="solid"/>
                  <a:round/>
                  <a:headEnd/>
                  <a:tailEnd/>
                </a:ln>
              </p:spPr>
              <p:txBody>
                <a:bodyPr/>
                <a:lstStyle/>
                <a:p>
                  <a:pPr defTabSz="685681">
                    <a:defRPr/>
                  </a:pPr>
                  <a:endParaRPr lang="en-US" sz="1350"/>
                </a:p>
              </p:txBody>
            </p:sp>
            <p:sp>
              <p:nvSpPr>
                <p:cNvPr id="64574" name="Freeform 26"/>
                <p:cNvSpPr>
                  <a:spLocks/>
                </p:cNvSpPr>
                <p:nvPr/>
              </p:nvSpPr>
              <p:spPr bwMode="auto">
                <a:xfrm>
                  <a:off x="7910512" y="2016125"/>
                  <a:ext cx="63500" cy="461963"/>
                </a:xfrm>
                <a:custGeom>
                  <a:avLst/>
                  <a:gdLst>
                    <a:gd name="T0" fmla="*/ 14288 w 40"/>
                    <a:gd name="T1" fmla="*/ 0 h 291"/>
                    <a:gd name="T2" fmla="*/ 15875 w 40"/>
                    <a:gd name="T3" fmla="*/ 1588 h 291"/>
                    <a:gd name="T4" fmla="*/ 19050 w 40"/>
                    <a:gd name="T5" fmla="*/ 11113 h 291"/>
                    <a:gd name="T6" fmla="*/ 25400 w 40"/>
                    <a:gd name="T7" fmla="*/ 23813 h 291"/>
                    <a:gd name="T8" fmla="*/ 33338 w 40"/>
                    <a:gd name="T9" fmla="*/ 41275 h 291"/>
                    <a:gd name="T10" fmla="*/ 41275 w 40"/>
                    <a:gd name="T11" fmla="*/ 65088 h 291"/>
                    <a:gd name="T12" fmla="*/ 47625 w 40"/>
                    <a:gd name="T13" fmla="*/ 90488 h 291"/>
                    <a:gd name="T14" fmla="*/ 55563 w 40"/>
                    <a:gd name="T15" fmla="*/ 122238 h 291"/>
                    <a:gd name="T16" fmla="*/ 60325 w 40"/>
                    <a:gd name="T17" fmla="*/ 155575 h 291"/>
                    <a:gd name="T18" fmla="*/ 63500 w 40"/>
                    <a:gd name="T19" fmla="*/ 192088 h 291"/>
                    <a:gd name="T20" fmla="*/ 63500 w 40"/>
                    <a:gd name="T21" fmla="*/ 231775 h 291"/>
                    <a:gd name="T22" fmla="*/ 60325 w 40"/>
                    <a:gd name="T23" fmla="*/ 273050 h 291"/>
                    <a:gd name="T24" fmla="*/ 52388 w 40"/>
                    <a:gd name="T25" fmla="*/ 317500 h 291"/>
                    <a:gd name="T26" fmla="*/ 41275 w 40"/>
                    <a:gd name="T27" fmla="*/ 365125 h 291"/>
                    <a:gd name="T28" fmla="*/ 23813 w 40"/>
                    <a:gd name="T29" fmla="*/ 412750 h 291"/>
                    <a:gd name="T30" fmla="*/ 0 w 40"/>
                    <a:gd name="T31" fmla="*/ 461963 h 291"/>
                    <a:gd name="T32" fmla="*/ 1588 w 40"/>
                    <a:gd name="T33" fmla="*/ 457200 h 291"/>
                    <a:gd name="T34" fmla="*/ 4763 w 40"/>
                    <a:gd name="T35" fmla="*/ 449263 h 291"/>
                    <a:gd name="T36" fmla="*/ 9525 w 40"/>
                    <a:gd name="T37" fmla="*/ 433388 h 291"/>
                    <a:gd name="T38" fmla="*/ 17463 w 40"/>
                    <a:gd name="T39" fmla="*/ 412750 h 291"/>
                    <a:gd name="T40" fmla="*/ 23813 w 40"/>
                    <a:gd name="T41" fmla="*/ 385763 h 291"/>
                    <a:gd name="T42" fmla="*/ 30163 w 40"/>
                    <a:gd name="T43" fmla="*/ 355600 h 291"/>
                    <a:gd name="T44" fmla="*/ 36513 w 40"/>
                    <a:gd name="T45" fmla="*/ 322263 h 291"/>
                    <a:gd name="T46" fmla="*/ 41275 w 40"/>
                    <a:gd name="T47" fmla="*/ 284163 h 291"/>
                    <a:gd name="T48" fmla="*/ 46038 w 40"/>
                    <a:gd name="T49" fmla="*/ 241300 h 291"/>
                    <a:gd name="T50" fmla="*/ 47625 w 40"/>
                    <a:gd name="T51" fmla="*/ 196850 h 291"/>
                    <a:gd name="T52" fmla="*/ 44450 w 40"/>
                    <a:gd name="T53" fmla="*/ 149225 h 291"/>
                    <a:gd name="T54" fmla="*/ 38100 w 40"/>
                    <a:gd name="T55" fmla="*/ 101600 h 291"/>
                    <a:gd name="T56" fmla="*/ 30163 w 40"/>
                    <a:gd name="T57" fmla="*/ 50800 h 291"/>
                    <a:gd name="T58" fmla="*/ 14288 w 40"/>
                    <a:gd name="T59" fmla="*/ 0 h 29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0" h="291">
                      <a:moveTo>
                        <a:pt x="9" y="0"/>
                      </a:moveTo>
                      <a:lnTo>
                        <a:pt x="10" y="1"/>
                      </a:lnTo>
                      <a:lnTo>
                        <a:pt x="12" y="7"/>
                      </a:lnTo>
                      <a:lnTo>
                        <a:pt x="16" y="15"/>
                      </a:lnTo>
                      <a:lnTo>
                        <a:pt x="21" y="26"/>
                      </a:lnTo>
                      <a:lnTo>
                        <a:pt x="26" y="41"/>
                      </a:lnTo>
                      <a:lnTo>
                        <a:pt x="30" y="57"/>
                      </a:lnTo>
                      <a:lnTo>
                        <a:pt x="35" y="77"/>
                      </a:lnTo>
                      <a:lnTo>
                        <a:pt x="38" y="98"/>
                      </a:lnTo>
                      <a:lnTo>
                        <a:pt x="40" y="121"/>
                      </a:lnTo>
                      <a:lnTo>
                        <a:pt x="40" y="146"/>
                      </a:lnTo>
                      <a:lnTo>
                        <a:pt x="38" y="172"/>
                      </a:lnTo>
                      <a:lnTo>
                        <a:pt x="33" y="200"/>
                      </a:lnTo>
                      <a:lnTo>
                        <a:pt x="26" y="230"/>
                      </a:lnTo>
                      <a:lnTo>
                        <a:pt x="15" y="260"/>
                      </a:lnTo>
                      <a:lnTo>
                        <a:pt x="0" y="291"/>
                      </a:lnTo>
                      <a:lnTo>
                        <a:pt x="1" y="288"/>
                      </a:lnTo>
                      <a:lnTo>
                        <a:pt x="3" y="283"/>
                      </a:lnTo>
                      <a:lnTo>
                        <a:pt x="6" y="273"/>
                      </a:lnTo>
                      <a:lnTo>
                        <a:pt x="11" y="260"/>
                      </a:lnTo>
                      <a:lnTo>
                        <a:pt x="15" y="243"/>
                      </a:lnTo>
                      <a:lnTo>
                        <a:pt x="19" y="224"/>
                      </a:lnTo>
                      <a:lnTo>
                        <a:pt x="23" y="203"/>
                      </a:lnTo>
                      <a:lnTo>
                        <a:pt x="26" y="179"/>
                      </a:lnTo>
                      <a:lnTo>
                        <a:pt x="29" y="152"/>
                      </a:lnTo>
                      <a:lnTo>
                        <a:pt x="30" y="124"/>
                      </a:lnTo>
                      <a:lnTo>
                        <a:pt x="28" y="94"/>
                      </a:lnTo>
                      <a:lnTo>
                        <a:pt x="24" y="64"/>
                      </a:lnTo>
                      <a:lnTo>
                        <a:pt x="19" y="32"/>
                      </a:lnTo>
                      <a:lnTo>
                        <a:pt x="9" y="0"/>
                      </a:lnTo>
                      <a:close/>
                    </a:path>
                  </a:pathLst>
                </a:custGeom>
                <a:solidFill>
                  <a:srgbClr val="FFFFFF"/>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350"/>
                </a:p>
              </p:txBody>
            </p:sp>
            <p:sp>
              <p:nvSpPr>
                <p:cNvPr id="64575" name="Freeform 27"/>
                <p:cNvSpPr>
                  <a:spLocks/>
                </p:cNvSpPr>
                <p:nvPr/>
              </p:nvSpPr>
              <p:spPr bwMode="auto">
                <a:xfrm>
                  <a:off x="7397750" y="1801813"/>
                  <a:ext cx="417512" cy="274638"/>
                </a:xfrm>
                <a:custGeom>
                  <a:avLst/>
                  <a:gdLst>
                    <a:gd name="T0" fmla="*/ 360362 w 263"/>
                    <a:gd name="T1" fmla="*/ 0 h 173"/>
                    <a:gd name="T2" fmla="*/ 363537 w 263"/>
                    <a:gd name="T3" fmla="*/ 1588 h 173"/>
                    <a:gd name="T4" fmla="*/ 368300 w 263"/>
                    <a:gd name="T5" fmla="*/ 7938 h 173"/>
                    <a:gd name="T6" fmla="*/ 374650 w 263"/>
                    <a:gd name="T7" fmla="*/ 17463 h 173"/>
                    <a:gd name="T8" fmla="*/ 382587 w 263"/>
                    <a:gd name="T9" fmla="*/ 30163 h 173"/>
                    <a:gd name="T10" fmla="*/ 392112 w 263"/>
                    <a:gd name="T11" fmla="*/ 46038 h 173"/>
                    <a:gd name="T12" fmla="*/ 401637 w 263"/>
                    <a:gd name="T13" fmla="*/ 63500 h 173"/>
                    <a:gd name="T14" fmla="*/ 409575 w 263"/>
                    <a:gd name="T15" fmla="*/ 82550 h 173"/>
                    <a:gd name="T16" fmla="*/ 414337 w 263"/>
                    <a:gd name="T17" fmla="*/ 103188 h 173"/>
                    <a:gd name="T18" fmla="*/ 417512 w 263"/>
                    <a:gd name="T19" fmla="*/ 125413 h 173"/>
                    <a:gd name="T20" fmla="*/ 417512 w 263"/>
                    <a:gd name="T21" fmla="*/ 147638 h 173"/>
                    <a:gd name="T22" fmla="*/ 411162 w 263"/>
                    <a:gd name="T23" fmla="*/ 169863 h 173"/>
                    <a:gd name="T24" fmla="*/ 400050 w 263"/>
                    <a:gd name="T25" fmla="*/ 192088 h 173"/>
                    <a:gd name="T26" fmla="*/ 382587 w 263"/>
                    <a:gd name="T27" fmla="*/ 214313 h 173"/>
                    <a:gd name="T28" fmla="*/ 358775 w 263"/>
                    <a:gd name="T29" fmla="*/ 233363 h 173"/>
                    <a:gd name="T30" fmla="*/ 323850 w 263"/>
                    <a:gd name="T31" fmla="*/ 252413 h 173"/>
                    <a:gd name="T32" fmla="*/ 288925 w 263"/>
                    <a:gd name="T33" fmla="*/ 263525 h 173"/>
                    <a:gd name="T34" fmla="*/ 250825 w 263"/>
                    <a:gd name="T35" fmla="*/ 271463 h 173"/>
                    <a:gd name="T36" fmla="*/ 212725 w 263"/>
                    <a:gd name="T37" fmla="*/ 274638 h 173"/>
                    <a:gd name="T38" fmla="*/ 173037 w 263"/>
                    <a:gd name="T39" fmla="*/ 273050 h 173"/>
                    <a:gd name="T40" fmla="*/ 136525 w 263"/>
                    <a:gd name="T41" fmla="*/ 266700 h 173"/>
                    <a:gd name="T42" fmla="*/ 100012 w 263"/>
                    <a:gd name="T43" fmla="*/ 258763 h 173"/>
                    <a:gd name="T44" fmla="*/ 69850 w 263"/>
                    <a:gd name="T45" fmla="*/ 247650 h 173"/>
                    <a:gd name="T46" fmla="*/ 41275 w 263"/>
                    <a:gd name="T47" fmla="*/ 233363 h 173"/>
                    <a:gd name="T48" fmla="*/ 17462 w 263"/>
                    <a:gd name="T49" fmla="*/ 219075 h 173"/>
                    <a:gd name="T50" fmla="*/ 0 w 263"/>
                    <a:gd name="T51" fmla="*/ 203200 h 173"/>
                    <a:gd name="T52" fmla="*/ 4762 w 263"/>
                    <a:gd name="T53" fmla="*/ 203200 h 173"/>
                    <a:gd name="T54" fmla="*/ 12700 w 263"/>
                    <a:gd name="T55" fmla="*/ 206375 h 173"/>
                    <a:gd name="T56" fmla="*/ 26987 w 263"/>
                    <a:gd name="T57" fmla="*/ 209550 h 173"/>
                    <a:gd name="T58" fmla="*/ 46037 w 263"/>
                    <a:gd name="T59" fmla="*/ 214313 h 173"/>
                    <a:gd name="T60" fmla="*/ 69850 w 263"/>
                    <a:gd name="T61" fmla="*/ 217488 h 173"/>
                    <a:gd name="T62" fmla="*/ 95250 w 263"/>
                    <a:gd name="T63" fmla="*/ 219075 h 173"/>
                    <a:gd name="T64" fmla="*/ 122237 w 263"/>
                    <a:gd name="T65" fmla="*/ 219075 h 173"/>
                    <a:gd name="T66" fmla="*/ 150812 w 263"/>
                    <a:gd name="T67" fmla="*/ 219075 h 173"/>
                    <a:gd name="T68" fmla="*/ 180975 w 263"/>
                    <a:gd name="T69" fmla="*/ 214313 h 173"/>
                    <a:gd name="T70" fmla="*/ 211137 w 263"/>
                    <a:gd name="T71" fmla="*/ 204788 h 173"/>
                    <a:gd name="T72" fmla="*/ 239712 w 263"/>
                    <a:gd name="T73" fmla="*/ 192088 h 173"/>
                    <a:gd name="T74" fmla="*/ 266700 w 263"/>
                    <a:gd name="T75" fmla="*/ 173038 h 173"/>
                    <a:gd name="T76" fmla="*/ 263525 w 263"/>
                    <a:gd name="T77" fmla="*/ 173038 h 173"/>
                    <a:gd name="T78" fmla="*/ 254000 w 263"/>
                    <a:gd name="T79" fmla="*/ 174625 h 173"/>
                    <a:gd name="T80" fmla="*/ 239712 w 263"/>
                    <a:gd name="T81" fmla="*/ 173038 h 173"/>
                    <a:gd name="T82" fmla="*/ 222250 w 263"/>
                    <a:gd name="T83" fmla="*/ 171450 h 173"/>
                    <a:gd name="T84" fmla="*/ 201612 w 263"/>
                    <a:gd name="T85" fmla="*/ 169863 h 173"/>
                    <a:gd name="T86" fmla="*/ 180975 w 263"/>
                    <a:gd name="T87" fmla="*/ 163513 h 173"/>
                    <a:gd name="T88" fmla="*/ 160337 w 263"/>
                    <a:gd name="T89" fmla="*/ 152400 h 173"/>
                    <a:gd name="T90" fmla="*/ 139700 w 263"/>
                    <a:gd name="T91" fmla="*/ 139700 h 173"/>
                    <a:gd name="T92" fmla="*/ 122237 w 263"/>
                    <a:gd name="T93" fmla="*/ 120650 h 173"/>
                    <a:gd name="T94" fmla="*/ 123825 w 263"/>
                    <a:gd name="T95" fmla="*/ 120650 h 173"/>
                    <a:gd name="T96" fmla="*/ 131762 w 263"/>
                    <a:gd name="T97" fmla="*/ 122238 h 173"/>
                    <a:gd name="T98" fmla="*/ 142875 w 263"/>
                    <a:gd name="T99" fmla="*/ 123825 h 173"/>
                    <a:gd name="T100" fmla="*/ 157162 w 263"/>
                    <a:gd name="T101" fmla="*/ 123825 h 173"/>
                    <a:gd name="T102" fmla="*/ 173037 w 263"/>
                    <a:gd name="T103" fmla="*/ 123825 h 173"/>
                    <a:gd name="T104" fmla="*/ 212725 w 263"/>
                    <a:gd name="T105" fmla="*/ 122238 h 173"/>
                    <a:gd name="T106" fmla="*/ 234950 w 263"/>
                    <a:gd name="T107" fmla="*/ 119063 h 173"/>
                    <a:gd name="T108" fmla="*/ 257175 w 263"/>
                    <a:gd name="T109" fmla="*/ 114300 h 173"/>
                    <a:gd name="T110" fmla="*/ 277812 w 263"/>
                    <a:gd name="T111" fmla="*/ 107950 h 173"/>
                    <a:gd name="T112" fmla="*/ 296862 w 263"/>
                    <a:gd name="T113" fmla="*/ 96838 h 173"/>
                    <a:gd name="T114" fmla="*/ 315912 w 263"/>
                    <a:gd name="T115" fmla="*/ 85725 h 173"/>
                    <a:gd name="T116" fmla="*/ 331787 w 263"/>
                    <a:gd name="T117" fmla="*/ 68263 h 173"/>
                    <a:gd name="T118" fmla="*/ 346075 w 263"/>
                    <a:gd name="T119" fmla="*/ 50800 h 173"/>
                    <a:gd name="T120" fmla="*/ 355600 w 263"/>
                    <a:gd name="T121" fmla="*/ 26988 h 173"/>
                    <a:gd name="T122" fmla="*/ 360362 w 263"/>
                    <a:gd name="T123" fmla="*/ 0 h 17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63" h="173">
                      <a:moveTo>
                        <a:pt x="227" y="0"/>
                      </a:moveTo>
                      <a:lnTo>
                        <a:pt x="229" y="1"/>
                      </a:lnTo>
                      <a:lnTo>
                        <a:pt x="232" y="5"/>
                      </a:lnTo>
                      <a:lnTo>
                        <a:pt x="236" y="11"/>
                      </a:lnTo>
                      <a:lnTo>
                        <a:pt x="241" y="19"/>
                      </a:lnTo>
                      <a:lnTo>
                        <a:pt x="247" y="29"/>
                      </a:lnTo>
                      <a:lnTo>
                        <a:pt x="253" y="40"/>
                      </a:lnTo>
                      <a:lnTo>
                        <a:pt x="258" y="52"/>
                      </a:lnTo>
                      <a:lnTo>
                        <a:pt x="261" y="65"/>
                      </a:lnTo>
                      <a:lnTo>
                        <a:pt x="263" y="79"/>
                      </a:lnTo>
                      <a:lnTo>
                        <a:pt x="263" y="93"/>
                      </a:lnTo>
                      <a:lnTo>
                        <a:pt x="259" y="107"/>
                      </a:lnTo>
                      <a:lnTo>
                        <a:pt x="252" y="121"/>
                      </a:lnTo>
                      <a:lnTo>
                        <a:pt x="241" y="135"/>
                      </a:lnTo>
                      <a:lnTo>
                        <a:pt x="226" y="147"/>
                      </a:lnTo>
                      <a:lnTo>
                        <a:pt x="204" y="159"/>
                      </a:lnTo>
                      <a:lnTo>
                        <a:pt x="182" y="166"/>
                      </a:lnTo>
                      <a:lnTo>
                        <a:pt x="158" y="171"/>
                      </a:lnTo>
                      <a:lnTo>
                        <a:pt x="134" y="173"/>
                      </a:lnTo>
                      <a:lnTo>
                        <a:pt x="109" y="172"/>
                      </a:lnTo>
                      <a:lnTo>
                        <a:pt x="86" y="168"/>
                      </a:lnTo>
                      <a:lnTo>
                        <a:pt x="63" y="163"/>
                      </a:lnTo>
                      <a:lnTo>
                        <a:pt x="44" y="156"/>
                      </a:lnTo>
                      <a:lnTo>
                        <a:pt x="26" y="147"/>
                      </a:lnTo>
                      <a:lnTo>
                        <a:pt x="11" y="138"/>
                      </a:lnTo>
                      <a:lnTo>
                        <a:pt x="0" y="128"/>
                      </a:lnTo>
                      <a:lnTo>
                        <a:pt x="3" y="128"/>
                      </a:lnTo>
                      <a:lnTo>
                        <a:pt x="8" y="130"/>
                      </a:lnTo>
                      <a:lnTo>
                        <a:pt x="17" y="132"/>
                      </a:lnTo>
                      <a:lnTo>
                        <a:pt x="29" y="135"/>
                      </a:lnTo>
                      <a:lnTo>
                        <a:pt x="44" y="137"/>
                      </a:lnTo>
                      <a:lnTo>
                        <a:pt x="60" y="138"/>
                      </a:lnTo>
                      <a:lnTo>
                        <a:pt x="77" y="138"/>
                      </a:lnTo>
                      <a:lnTo>
                        <a:pt x="95" y="138"/>
                      </a:lnTo>
                      <a:lnTo>
                        <a:pt x="114" y="135"/>
                      </a:lnTo>
                      <a:lnTo>
                        <a:pt x="133" y="129"/>
                      </a:lnTo>
                      <a:lnTo>
                        <a:pt x="151" y="121"/>
                      </a:lnTo>
                      <a:lnTo>
                        <a:pt x="168" y="109"/>
                      </a:lnTo>
                      <a:lnTo>
                        <a:pt x="166" y="109"/>
                      </a:lnTo>
                      <a:lnTo>
                        <a:pt x="160" y="110"/>
                      </a:lnTo>
                      <a:lnTo>
                        <a:pt x="151" y="109"/>
                      </a:lnTo>
                      <a:lnTo>
                        <a:pt x="140" y="108"/>
                      </a:lnTo>
                      <a:lnTo>
                        <a:pt x="127" y="107"/>
                      </a:lnTo>
                      <a:lnTo>
                        <a:pt x="114" y="103"/>
                      </a:lnTo>
                      <a:lnTo>
                        <a:pt x="101" y="96"/>
                      </a:lnTo>
                      <a:lnTo>
                        <a:pt x="88" y="88"/>
                      </a:lnTo>
                      <a:lnTo>
                        <a:pt x="77" y="76"/>
                      </a:lnTo>
                      <a:lnTo>
                        <a:pt x="78" y="76"/>
                      </a:lnTo>
                      <a:lnTo>
                        <a:pt x="83" y="77"/>
                      </a:lnTo>
                      <a:lnTo>
                        <a:pt x="90" y="78"/>
                      </a:lnTo>
                      <a:lnTo>
                        <a:pt x="99" y="78"/>
                      </a:lnTo>
                      <a:lnTo>
                        <a:pt x="109" y="78"/>
                      </a:lnTo>
                      <a:lnTo>
                        <a:pt x="134" y="77"/>
                      </a:lnTo>
                      <a:lnTo>
                        <a:pt x="148" y="75"/>
                      </a:lnTo>
                      <a:lnTo>
                        <a:pt x="162" y="72"/>
                      </a:lnTo>
                      <a:lnTo>
                        <a:pt x="175" y="68"/>
                      </a:lnTo>
                      <a:lnTo>
                        <a:pt x="187" y="61"/>
                      </a:lnTo>
                      <a:lnTo>
                        <a:pt x="199" y="54"/>
                      </a:lnTo>
                      <a:lnTo>
                        <a:pt x="209" y="43"/>
                      </a:lnTo>
                      <a:lnTo>
                        <a:pt x="218" y="32"/>
                      </a:lnTo>
                      <a:lnTo>
                        <a:pt x="224" y="17"/>
                      </a:lnTo>
                      <a:lnTo>
                        <a:pt x="227" y="0"/>
                      </a:lnTo>
                      <a:close/>
                    </a:path>
                  </a:pathLst>
                </a:custGeom>
                <a:solidFill>
                  <a:srgbClr val="363636"/>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350"/>
                </a:p>
              </p:txBody>
            </p:sp>
            <p:sp>
              <p:nvSpPr>
                <p:cNvPr id="64576" name="Freeform 28"/>
                <p:cNvSpPr>
                  <a:spLocks/>
                </p:cNvSpPr>
                <p:nvPr/>
              </p:nvSpPr>
              <p:spPr bwMode="auto">
                <a:xfrm>
                  <a:off x="7932737" y="3309938"/>
                  <a:ext cx="293687" cy="650875"/>
                </a:xfrm>
                <a:custGeom>
                  <a:avLst/>
                  <a:gdLst>
                    <a:gd name="T0" fmla="*/ 169862 w 185"/>
                    <a:gd name="T1" fmla="*/ 0 h 410"/>
                    <a:gd name="T2" fmla="*/ 185737 w 185"/>
                    <a:gd name="T3" fmla="*/ 0 h 410"/>
                    <a:gd name="T4" fmla="*/ 195262 w 185"/>
                    <a:gd name="T5" fmla="*/ 3175 h 410"/>
                    <a:gd name="T6" fmla="*/ 203200 w 185"/>
                    <a:gd name="T7" fmla="*/ 7938 h 410"/>
                    <a:gd name="T8" fmla="*/ 214312 w 185"/>
                    <a:gd name="T9" fmla="*/ 15875 h 410"/>
                    <a:gd name="T10" fmla="*/ 220662 w 185"/>
                    <a:gd name="T11" fmla="*/ 26988 h 410"/>
                    <a:gd name="T12" fmla="*/ 227012 w 185"/>
                    <a:gd name="T13" fmla="*/ 44450 h 410"/>
                    <a:gd name="T14" fmla="*/ 231775 w 185"/>
                    <a:gd name="T15" fmla="*/ 60325 h 410"/>
                    <a:gd name="T16" fmla="*/ 239712 w 185"/>
                    <a:gd name="T17" fmla="*/ 111125 h 410"/>
                    <a:gd name="T18" fmla="*/ 244475 w 185"/>
                    <a:gd name="T19" fmla="*/ 144463 h 410"/>
                    <a:gd name="T20" fmla="*/ 250825 w 185"/>
                    <a:gd name="T21" fmla="*/ 182563 h 410"/>
                    <a:gd name="T22" fmla="*/ 255587 w 185"/>
                    <a:gd name="T23" fmla="*/ 222250 h 410"/>
                    <a:gd name="T24" fmla="*/ 261937 w 185"/>
                    <a:gd name="T25" fmla="*/ 265113 h 410"/>
                    <a:gd name="T26" fmla="*/ 268287 w 185"/>
                    <a:gd name="T27" fmla="*/ 307975 h 410"/>
                    <a:gd name="T28" fmla="*/ 274637 w 185"/>
                    <a:gd name="T29" fmla="*/ 350838 h 410"/>
                    <a:gd name="T30" fmla="*/ 279400 w 185"/>
                    <a:gd name="T31" fmla="*/ 392113 h 410"/>
                    <a:gd name="T32" fmla="*/ 284162 w 185"/>
                    <a:gd name="T33" fmla="*/ 430213 h 410"/>
                    <a:gd name="T34" fmla="*/ 287337 w 185"/>
                    <a:gd name="T35" fmla="*/ 465138 h 410"/>
                    <a:gd name="T36" fmla="*/ 292100 w 185"/>
                    <a:gd name="T37" fmla="*/ 495300 h 410"/>
                    <a:gd name="T38" fmla="*/ 293687 w 185"/>
                    <a:gd name="T39" fmla="*/ 520700 h 410"/>
                    <a:gd name="T40" fmla="*/ 293687 w 185"/>
                    <a:gd name="T41" fmla="*/ 538163 h 410"/>
                    <a:gd name="T42" fmla="*/ 293687 w 185"/>
                    <a:gd name="T43" fmla="*/ 560388 h 410"/>
                    <a:gd name="T44" fmla="*/ 287337 w 185"/>
                    <a:gd name="T45" fmla="*/ 577850 h 410"/>
                    <a:gd name="T46" fmla="*/ 280987 w 185"/>
                    <a:gd name="T47" fmla="*/ 590550 h 410"/>
                    <a:gd name="T48" fmla="*/ 271462 w 185"/>
                    <a:gd name="T49" fmla="*/ 601663 h 410"/>
                    <a:gd name="T50" fmla="*/ 258762 w 185"/>
                    <a:gd name="T51" fmla="*/ 609600 h 410"/>
                    <a:gd name="T52" fmla="*/ 246062 w 185"/>
                    <a:gd name="T53" fmla="*/ 614363 h 410"/>
                    <a:gd name="T54" fmla="*/ 233362 w 185"/>
                    <a:gd name="T55" fmla="*/ 619125 h 410"/>
                    <a:gd name="T56" fmla="*/ 222250 w 185"/>
                    <a:gd name="T57" fmla="*/ 620713 h 410"/>
                    <a:gd name="T58" fmla="*/ 207962 w 185"/>
                    <a:gd name="T59" fmla="*/ 623888 h 410"/>
                    <a:gd name="T60" fmla="*/ 188912 w 185"/>
                    <a:gd name="T61" fmla="*/ 628650 h 410"/>
                    <a:gd name="T62" fmla="*/ 169862 w 185"/>
                    <a:gd name="T63" fmla="*/ 633413 h 410"/>
                    <a:gd name="T64" fmla="*/ 149225 w 185"/>
                    <a:gd name="T65" fmla="*/ 636588 h 410"/>
                    <a:gd name="T66" fmla="*/ 131762 w 185"/>
                    <a:gd name="T67" fmla="*/ 641350 h 410"/>
                    <a:gd name="T68" fmla="*/ 114300 w 185"/>
                    <a:gd name="T69" fmla="*/ 646113 h 410"/>
                    <a:gd name="T70" fmla="*/ 100012 w 185"/>
                    <a:gd name="T71" fmla="*/ 647700 h 410"/>
                    <a:gd name="T72" fmla="*/ 92075 w 185"/>
                    <a:gd name="T73" fmla="*/ 649288 h 410"/>
                    <a:gd name="T74" fmla="*/ 87312 w 185"/>
                    <a:gd name="T75" fmla="*/ 650875 h 410"/>
                    <a:gd name="T76" fmla="*/ 87312 w 185"/>
                    <a:gd name="T77" fmla="*/ 646113 h 410"/>
                    <a:gd name="T78" fmla="*/ 85725 w 185"/>
                    <a:gd name="T79" fmla="*/ 635000 h 410"/>
                    <a:gd name="T80" fmla="*/ 85725 w 185"/>
                    <a:gd name="T81" fmla="*/ 612775 h 410"/>
                    <a:gd name="T82" fmla="*/ 84137 w 185"/>
                    <a:gd name="T83" fmla="*/ 587375 h 410"/>
                    <a:gd name="T84" fmla="*/ 80962 w 185"/>
                    <a:gd name="T85" fmla="*/ 552450 h 410"/>
                    <a:gd name="T86" fmla="*/ 79375 w 185"/>
                    <a:gd name="T87" fmla="*/ 512763 h 410"/>
                    <a:gd name="T88" fmla="*/ 74612 w 185"/>
                    <a:gd name="T89" fmla="*/ 468313 h 410"/>
                    <a:gd name="T90" fmla="*/ 68262 w 185"/>
                    <a:gd name="T91" fmla="*/ 417513 h 410"/>
                    <a:gd name="T92" fmla="*/ 60325 w 185"/>
                    <a:gd name="T93" fmla="*/ 363538 h 410"/>
                    <a:gd name="T94" fmla="*/ 52387 w 185"/>
                    <a:gd name="T95" fmla="*/ 306388 h 410"/>
                    <a:gd name="T96" fmla="*/ 41275 w 185"/>
                    <a:gd name="T97" fmla="*/ 244475 h 410"/>
                    <a:gd name="T98" fmla="*/ 30162 w 185"/>
                    <a:gd name="T99" fmla="*/ 179388 h 410"/>
                    <a:gd name="T100" fmla="*/ 15875 w 185"/>
                    <a:gd name="T101" fmla="*/ 112713 h 410"/>
                    <a:gd name="T102" fmla="*/ 0 w 185"/>
                    <a:gd name="T103" fmla="*/ 44450 h 410"/>
                    <a:gd name="T104" fmla="*/ 14287 w 185"/>
                    <a:gd name="T105" fmla="*/ 44450 h 410"/>
                    <a:gd name="T106" fmla="*/ 169862 w 185"/>
                    <a:gd name="T107" fmla="*/ 0 h 41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85" h="410">
                      <a:moveTo>
                        <a:pt x="107" y="0"/>
                      </a:moveTo>
                      <a:lnTo>
                        <a:pt x="117" y="0"/>
                      </a:lnTo>
                      <a:lnTo>
                        <a:pt x="123" y="2"/>
                      </a:lnTo>
                      <a:lnTo>
                        <a:pt x="128" y="5"/>
                      </a:lnTo>
                      <a:lnTo>
                        <a:pt x="135" y="10"/>
                      </a:lnTo>
                      <a:lnTo>
                        <a:pt x="139" y="17"/>
                      </a:lnTo>
                      <a:lnTo>
                        <a:pt x="143" y="28"/>
                      </a:lnTo>
                      <a:lnTo>
                        <a:pt x="146" y="38"/>
                      </a:lnTo>
                      <a:lnTo>
                        <a:pt x="151" y="70"/>
                      </a:lnTo>
                      <a:lnTo>
                        <a:pt x="154" y="91"/>
                      </a:lnTo>
                      <a:lnTo>
                        <a:pt x="158" y="115"/>
                      </a:lnTo>
                      <a:lnTo>
                        <a:pt x="161" y="140"/>
                      </a:lnTo>
                      <a:lnTo>
                        <a:pt x="165" y="167"/>
                      </a:lnTo>
                      <a:lnTo>
                        <a:pt x="169" y="194"/>
                      </a:lnTo>
                      <a:lnTo>
                        <a:pt x="173" y="221"/>
                      </a:lnTo>
                      <a:lnTo>
                        <a:pt x="176" y="247"/>
                      </a:lnTo>
                      <a:lnTo>
                        <a:pt x="179" y="271"/>
                      </a:lnTo>
                      <a:lnTo>
                        <a:pt x="181" y="293"/>
                      </a:lnTo>
                      <a:lnTo>
                        <a:pt x="184" y="312"/>
                      </a:lnTo>
                      <a:lnTo>
                        <a:pt x="185" y="328"/>
                      </a:lnTo>
                      <a:lnTo>
                        <a:pt x="185" y="339"/>
                      </a:lnTo>
                      <a:lnTo>
                        <a:pt x="185" y="353"/>
                      </a:lnTo>
                      <a:lnTo>
                        <a:pt x="181" y="364"/>
                      </a:lnTo>
                      <a:lnTo>
                        <a:pt x="177" y="372"/>
                      </a:lnTo>
                      <a:lnTo>
                        <a:pt x="171" y="379"/>
                      </a:lnTo>
                      <a:lnTo>
                        <a:pt x="163" y="384"/>
                      </a:lnTo>
                      <a:lnTo>
                        <a:pt x="155" y="387"/>
                      </a:lnTo>
                      <a:lnTo>
                        <a:pt x="147" y="390"/>
                      </a:lnTo>
                      <a:lnTo>
                        <a:pt x="140" y="391"/>
                      </a:lnTo>
                      <a:lnTo>
                        <a:pt x="131" y="393"/>
                      </a:lnTo>
                      <a:lnTo>
                        <a:pt x="119" y="396"/>
                      </a:lnTo>
                      <a:lnTo>
                        <a:pt x="107" y="399"/>
                      </a:lnTo>
                      <a:lnTo>
                        <a:pt x="94" y="401"/>
                      </a:lnTo>
                      <a:lnTo>
                        <a:pt x="83" y="404"/>
                      </a:lnTo>
                      <a:lnTo>
                        <a:pt x="72" y="407"/>
                      </a:lnTo>
                      <a:lnTo>
                        <a:pt x="63" y="408"/>
                      </a:lnTo>
                      <a:lnTo>
                        <a:pt x="58" y="409"/>
                      </a:lnTo>
                      <a:lnTo>
                        <a:pt x="55" y="410"/>
                      </a:lnTo>
                      <a:lnTo>
                        <a:pt x="55" y="407"/>
                      </a:lnTo>
                      <a:lnTo>
                        <a:pt x="54" y="400"/>
                      </a:lnTo>
                      <a:lnTo>
                        <a:pt x="54" y="386"/>
                      </a:lnTo>
                      <a:lnTo>
                        <a:pt x="53" y="370"/>
                      </a:lnTo>
                      <a:lnTo>
                        <a:pt x="51" y="348"/>
                      </a:lnTo>
                      <a:lnTo>
                        <a:pt x="50" y="323"/>
                      </a:lnTo>
                      <a:lnTo>
                        <a:pt x="47" y="295"/>
                      </a:lnTo>
                      <a:lnTo>
                        <a:pt x="43" y="263"/>
                      </a:lnTo>
                      <a:lnTo>
                        <a:pt x="38" y="229"/>
                      </a:lnTo>
                      <a:lnTo>
                        <a:pt x="33" y="193"/>
                      </a:lnTo>
                      <a:lnTo>
                        <a:pt x="26" y="154"/>
                      </a:lnTo>
                      <a:lnTo>
                        <a:pt x="19" y="113"/>
                      </a:lnTo>
                      <a:lnTo>
                        <a:pt x="10" y="71"/>
                      </a:lnTo>
                      <a:lnTo>
                        <a:pt x="0" y="28"/>
                      </a:lnTo>
                      <a:lnTo>
                        <a:pt x="9" y="28"/>
                      </a:lnTo>
                      <a:lnTo>
                        <a:pt x="107" y="0"/>
                      </a:lnTo>
                      <a:close/>
                    </a:path>
                  </a:pathLst>
                </a:custGeom>
                <a:solidFill>
                  <a:srgbClr val="E48945"/>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350"/>
                </a:p>
              </p:txBody>
            </p:sp>
            <p:sp>
              <p:nvSpPr>
                <p:cNvPr id="64577" name="Freeform 29"/>
                <p:cNvSpPr>
                  <a:spLocks/>
                </p:cNvSpPr>
                <p:nvPr/>
              </p:nvSpPr>
              <p:spPr bwMode="auto">
                <a:xfrm>
                  <a:off x="7878762" y="3309938"/>
                  <a:ext cx="336550" cy="688975"/>
                </a:xfrm>
                <a:custGeom>
                  <a:avLst/>
                  <a:gdLst>
                    <a:gd name="T0" fmla="*/ 215900 w 212"/>
                    <a:gd name="T1" fmla="*/ 0 h 434"/>
                    <a:gd name="T2" fmla="*/ 223838 w 212"/>
                    <a:gd name="T3" fmla="*/ 0 h 434"/>
                    <a:gd name="T4" fmla="*/ 231775 w 212"/>
                    <a:gd name="T5" fmla="*/ 1588 h 434"/>
                    <a:gd name="T6" fmla="*/ 241300 w 212"/>
                    <a:gd name="T7" fmla="*/ 4763 h 434"/>
                    <a:gd name="T8" fmla="*/ 250825 w 212"/>
                    <a:gd name="T9" fmla="*/ 11113 h 434"/>
                    <a:gd name="T10" fmla="*/ 258763 w 212"/>
                    <a:gd name="T11" fmla="*/ 22225 h 434"/>
                    <a:gd name="T12" fmla="*/ 265113 w 212"/>
                    <a:gd name="T13" fmla="*/ 38100 h 434"/>
                    <a:gd name="T14" fmla="*/ 268288 w 212"/>
                    <a:gd name="T15" fmla="*/ 55563 h 434"/>
                    <a:gd name="T16" fmla="*/ 273050 w 212"/>
                    <a:gd name="T17" fmla="*/ 77788 h 434"/>
                    <a:gd name="T18" fmla="*/ 279400 w 212"/>
                    <a:gd name="T19" fmla="*/ 106363 h 434"/>
                    <a:gd name="T20" fmla="*/ 284163 w 212"/>
                    <a:gd name="T21" fmla="*/ 141288 h 434"/>
                    <a:gd name="T22" fmla="*/ 292100 w 212"/>
                    <a:gd name="T23" fmla="*/ 179388 h 434"/>
                    <a:gd name="T24" fmla="*/ 296863 w 212"/>
                    <a:gd name="T25" fmla="*/ 222250 h 434"/>
                    <a:gd name="T26" fmla="*/ 303213 w 212"/>
                    <a:gd name="T27" fmla="*/ 265113 h 434"/>
                    <a:gd name="T28" fmla="*/ 309563 w 212"/>
                    <a:gd name="T29" fmla="*/ 309563 h 434"/>
                    <a:gd name="T30" fmla="*/ 315913 w 212"/>
                    <a:gd name="T31" fmla="*/ 352425 h 434"/>
                    <a:gd name="T32" fmla="*/ 322263 w 212"/>
                    <a:gd name="T33" fmla="*/ 395288 h 434"/>
                    <a:gd name="T34" fmla="*/ 327025 w 212"/>
                    <a:gd name="T35" fmla="*/ 434975 h 434"/>
                    <a:gd name="T36" fmla="*/ 330200 w 212"/>
                    <a:gd name="T37" fmla="*/ 469900 h 434"/>
                    <a:gd name="T38" fmla="*/ 333375 w 212"/>
                    <a:gd name="T39" fmla="*/ 501650 h 434"/>
                    <a:gd name="T40" fmla="*/ 336550 w 212"/>
                    <a:gd name="T41" fmla="*/ 525463 h 434"/>
                    <a:gd name="T42" fmla="*/ 336550 w 212"/>
                    <a:gd name="T43" fmla="*/ 544513 h 434"/>
                    <a:gd name="T44" fmla="*/ 333375 w 212"/>
                    <a:gd name="T45" fmla="*/ 566738 h 434"/>
                    <a:gd name="T46" fmla="*/ 327025 w 212"/>
                    <a:gd name="T47" fmla="*/ 584200 h 434"/>
                    <a:gd name="T48" fmla="*/ 319088 w 212"/>
                    <a:gd name="T49" fmla="*/ 596900 h 434"/>
                    <a:gd name="T50" fmla="*/ 307975 w 212"/>
                    <a:gd name="T51" fmla="*/ 608013 h 434"/>
                    <a:gd name="T52" fmla="*/ 296863 w 212"/>
                    <a:gd name="T53" fmla="*/ 614363 h 434"/>
                    <a:gd name="T54" fmla="*/ 280988 w 212"/>
                    <a:gd name="T55" fmla="*/ 619125 h 434"/>
                    <a:gd name="T56" fmla="*/ 273050 w 212"/>
                    <a:gd name="T57" fmla="*/ 622300 h 434"/>
                    <a:gd name="T58" fmla="*/ 257175 w 212"/>
                    <a:gd name="T59" fmla="*/ 625475 h 434"/>
                    <a:gd name="T60" fmla="*/ 241300 w 212"/>
                    <a:gd name="T61" fmla="*/ 630238 h 434"/>
                    <a:gd name="T62" fmla="*/ 219075 w 212"/>
                    <a:gd name="T63" fmla="*/ 635000 h 434"/>
                    <a:gd name="T64" fmla="*/ 196850 w 212"/>
                    <a:gd name="T65" fmla="*/ 642938 h 434"/>
                    <a:gd name="T66" fmla="*/ 171450 w 212"/>
                    <a:gd name="T67" fmla="*/ 649288 h 434"/>
                    <a:gd name="T68" fmla="*/ 122238 w 212"/>
                    <a:gd name="T69" fmla="*/ 663575 h 434"/>
                    <a:gd name="T70" fmla="*/ 98425 w 212"/>
                    <a:gd name="T71" fmla="*/ 669925 h 434"/>
                    <a:gd name="T72" fmla="*/ 77788 w 212"/>
                    <a:gd name="T73" fmla="*/ 676275 h 434"/>
                    <a:gd name="T74" fmla="*/ 60325 w 212"/>
                    <a:gd name="T75" fmla="*/ 681038 h 434"/>
                    <a:gd name="T76" fmla="*/ 46038 w 212"/>
                    <a:gd name="T77" fmla="*/ 685800 h 434"/>
                    <a:gd name="T78" fmla="*/ 38100 w 212"/>
                    <a:gd name="T79" fmla="*/ 687388 h 434"/>
                    <a:gd name="T80" fmla="*/ 33338 w 212"/>
                    <a:gd name="T81" fmla="*/ 688975 h 434"/>
                    <a:gd name="T82" fmla="*/ 33338 w 212"/>
                    <a:gd name="T83" fmla="*/ 673100 h 434"/>
                    <a:gd name="T84" fmla="*/ 33338 w 212"/>
                    <a:gd name="T85" fmla="*/ 660400 h 434"/>
                    <a:gd name="T86" fmla="*/ 33338 w 212"/>
                    <a:gd name="T87" fmla="*/ 641350 h 434"/>
                    <a:gd name="T88" fmla="*/ 31750 w 212"/>
                    <a:gd name="T89" fmla="*/ 619125 h 434"/>
                    <a:gd name="T90" fmla="*/ 30163 w 212"/>
                    <a:gd name="T91" fmla="*/ 592138 h 434"/>
                    <a:gd name="T92" fmla="*/ 28575 w 212"/>
                    <a:gd name="T93" fmla="*/ 558800 h 434"/>
                    <a:gd name="T94" fmla="*/ 28575 w 212"/>
                    <a:gd name="T95" fmla="*/ 519113 h 434"/>
                    <a:gd name="T96" fmla="*/ 25400 w 212"/>
                    <a:gd name="T97" fmla="*/ 474663 h 434"/>
                    <a:gd name="T98" fmla="*/ 22225 w 212"/>
                    <a:gd name="T99" fmla="*/ 423863 h 434"/>
                    <a:gd name="T100" fmla="*/ 19050 w 212"/>
                    <a:gd name="T101" fmla="*/ 365125 h 434"/>
                    <a:gd name="T102" fmla="*/ 15875 w 212"/>
                    <a:gd name="T103" fmla="*/ 300038 h 434"/>
                    <a:gd name="T104" fmla="*/ 11113 w 212"/>
                    <a:gd name="T105" fmla="*/ 225425 h 434"/>
                    <a:gd name="T106" fmla="*/ 6350 w 212"/>
                    <a:gd name="T107" fmla="*/ 144463 h 434"/>
                    <a:gd name="T108" fmla="*/ 0 w 212"/>
                    <a:gd name="T109" fmla="*/ 55563 h 434"/>
                    <a:gd name="T110" fmla="*/ 209550 w 212"/>
                    <a:gd name="T111" fmla="*/ 1588 h 434"/>
                    <a:gd name="T112" fmla="*/ 211138 w 212"/>
                    <a:gd name="T113" fmla="*/ 1588 h 434"/>
                    <a:gd name="T114" fmla="*/ 215900 w 212"/>
                    <a:gd name="T115" fmla="*/ 0 h 43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12" h="434">
                      <a:moveTo>
                        <a:pt x="136" y="0"/>
                      </a:moveTo>
                      <a:lnTo>
                        <a:pt x="141" y="0"/>
                      </a:lnTo>
                      <a:lnTo>
                        <a:pt x="146" y="1"/>
                      </a:lnTo>
                      <a:lnTo>
                        <a:pt x="152" y="3"/>
                      </a:lnTo>
                      <a:lnTo>
                        <a:pt x="158" y="7"/>
                      </a:lnTo>
                      <a:lnTo>
                        <a:pt x="163" y="14"/>
                      </a:lnTo>
                      <a:lnTo>
                        <a:pt x="167" y="24"/>
                      </a:lnTo>
                      <a:lnTo>
                        <a:pt x="169" y="35"/>
                      </a:lnTo>
                      <a:lnTo>
                        <a:pt x="172" y="49"/>
                      </a:lnTo>
                      <a:lnTo>
                        <a:pt x="176" y="67"/>
                      </a:lnTo>
                      <a:lnTo>
                        <a:pt x="179" y="89"/>
                      </a:lnTo>
                      <a:lnTo>
                        <a:pt x="184" y="113"/>
                      </a:lnTo>
                      <a:lnTo>
                        <a:pt x="187" y="140"/>
                      </a:lnTo>
                      <a:lnTo>
                        <a:pt x="191" y="167"/>
                      </a:lnTo>
                      <a:lnTo>
                        <a:pt x="195" y="195"/>
                      </a:lnTo>
                      <a:lnTo>
                        <a:pt x="199" y="222"/>
                      </a:lnTo>
                      <a:lnTo>
                        <a:pt x="203" y="249"/>
                      </a:lnTo>
                      <a:lnTo>
                        <a:pt x="206" y="274"/>
                      </a:lnTo>
                      <a:lnTo>
                        <a:pt x="208" y="296"/>
                      </a:lnTo>
                      <a:lnTo>
                        <a:pt x="210" y="316"/>
                      </a:lnTo>
                      <a:lnTo>
                        <a:pt x="212" y="331"/>
                      </a:lnTo>
                      <a:lnTo>
                        <a:pt x="212" y="343"/>
                      </a:lnTo>
                      <a:lnTo>
                        <a:pt x="210" y="357"/>
                      </a:lnTo>
                      <a:lnTo>
                        <a:pt x="206" y="368"/>
                      </a:lnTo>
                      <a:lnTo>
                        <a:pt x="201" y="376"/>
                      </a:lnTo>
                      <a:lnTo>
                        <a:pt x="194" y="383"/>
                      </a:lnTo>
                      <a:lnTo>
                        <a:pt x="187" y="387"/>
                      </a:lnTo>
                      <a:lnTo>
                        <a:pt x="177" y="390"/>
                      </a:lnTo>
                      <a:lnTo>
                        <a:pt x="172" y="392"/>
                      </a:lnTo>
                      <a:lnTo>
                        <a:pt x="162" y="394"/>
                      </a:lnTo>
                      <a:lnTo>
                        <a:pt x="152" y="397"/>
                      </a:lnTo>
                      <a:lnTo>
                        <a:pt x="138" y="400"/>
                      </a:lnTo>
                      <a:lnTo>
                        <a:pt x="124" y="405"/>
                      </a:lnTo>
                      <a:lnTo>
                        <a:pt x="108" y="409"/>
                      </a:lnTo>
                      <a:lnTo>
                        <a:pt x="77" y="418"/>
                      </a:lnTo>
                      <a:lnTo>
                        <a:pt x="62" y="422"/>
                      </a:lnTo>
                      <a:lnTo>
                        <a:pt x="49" y="426"/>
                      </a:lnTo>
                      <a:lnTo>
                        <a:pt x="38" y="429"/>
                      </a:lnTo>
                      <a:lnTo>
                        <a:pt x="29" y="432"/>
                      </a:lnTo>
                      <a:lnTo>
                        <a:pt x="24" y="433"/>
                      </a:lnTo>
                      <a:lnTo>
                        <a:pt x="21" y="434"/>
                      </a:lnTo>
                      <a:lnTo>
                        <a:pt x="21" y="424"/>
                      </a:lnTo>
                      <a:lnTo>
                        <a:pt x="21" y="416"/>
                      </a:lnTo>
                      <a:lnTo>
                        <a:pt x="21" y="404"/>
                      </a:lnTo>
                      <a:lnTo>
                        <a:pt x="20" y="390"/>
                      </a:lnTo>
                      <a:lnTo>
                        <a:pt x="19" y="373"/>
                      </a:lnTo>
                      <a:lnTo>
                        <a:pt x="18" y="352"/>
                      </a:lnTo>
                      <a:lnTo>
                        <a:pt x="18" y="327"/>
                      </a:lnTo>
                      <a:lnTo>
                        <a:pt x="16" y="299"/>
                      </a:lnTo>
                      <a:lnTo>
                        <a:pt x="14" y="267"/>
                      </a:lnTo>
                      <a:lnTo>
                        <a:pt x="12" y="230"/>
                      </a:lnTo>
                      <a:lnTo>
                        <a:pt x="10" y="189"/>
                      </a:lnTo>
                      <a:lnTo>
                        <a:pt x="7" y="142"/>
                      </a:lnTo>
                      <a:lnTo>
                        <a:pt x="4" y="91"/>
                      </a:lnTo>
                      <a:lnTo>
                        <a:pt x="0" y="35"/>
                      </a:lnTo>
                      <a:lnTo>
                        <a:pt x="132" y="1"/>
                      </a:lnTo>
                      <a:lnTo>
                        <a:pt x="133" y="1"/>
                      </a:lnTo>
                      <a:lnTo>
                        <a:pt x="136" y="0"/>
                      </a:lnTo>
                      <a:close/>
                    </a:path>
                  </a:pathLst>
                </a:custGeom>
                <a:solidFill>
                  <a:srgbClr val="963600"/>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350"/>
                </a:p>
              </p:txBody>
            </p:sp>
            <p:sp>
              <p:nvSpPr>
                <p:cNvPr id="64578" name="Freeform 30"/>
                <p:cNvSpPr>
                  <a:spLocks/>
                </p:cNvSpPr>
                <p:nvPr/>
              </p:nvSpPr>
              <p:spPr bwMode="auto">
                <a:xfrm>
                  <a:off x="7883525" y="3365500"/>
                  <a:ext cx="277812" cy="587375"/>
                </a:xfrm>
                <a:custGeom>
                  <a:avLst/>
                  <a:gdLst>
                    <a:gd name="T0" fmla="*/ 184150 w 175"/>
                    <a:gd name="T1" fmla="*/ 0 h 370"/>
                    <a:gd name="T2" fmla="*/ 192087 w 175"/>
                    <a:gd name="T3" fmla="*/ 0 h 370"/>
                    <a:gd name="T4" fmla="*/ 198437 w 175"/>
                    <a:gd name="T5" fmla="*/ 4763 h 370"/>
                    <a:gd name="T6" fmla="*/ 204787 w 175"/>
                    <a:gd name="T7" fmla="*/ 11113 h 370"/>
                    <a:gd name="T8" fmla="*/ 207962 w 175"/>
                    <a:gd name="T9" fmla="*/ 20638 h 370"/>
                    <a:gd name="T10" fmla="*/ 214312 w 175"/>
                    <a:gd name="T11" fmla="*/ 50800 h 370"/>
                    <a:gd name="T12" fmla="*/ 220662 w 175"/>
                    <a:gd name="T13" fmla="*/ 82550 h 370"/>
                    <a:gd name="T14" fmla="*/ 227012 w 175"/>
                    <a:gd name="T15" fmla="*/ 117475 h 370"/>
                    <a:gd name="T16" fmla="*/ 233362 w 175"/>
                    <a:gd name="T17" fmla="*/ 155575 h 370"/>
                    <a:gd name="T18" fmla="*/ 252412 w 175"/>
                    <a:gd name="T19" fmla="*/ 274638 h 370"/>
                    <a:gd name="T20" fmla="*/ 257175 w 175"/>
                    <a:gd name="T21" fmla="*/ 312738 h 370"/>
                    <a:gd name="T22" fmla="*/ 261937 w 175"/>
                    <a:gd name="T23" fmla="*/ 350838 h 370"/>
                    <a:gd name="T24" fmla="*/ 266700 w 175"/>
                    <a:gd name="T25" fmla="*/ 384175 h 370"/>
                    <a:gd name="T26" fmla="*/ 269875 w 175"/>
                    <a:gd name="T27" fmla="*/ 414338 h 370"/>
                    <a:gd name="T28" fmla="*/ 273050 w 175"/>
                    <a:gd name="T29" fmla="*/ 439738 h 370"/>
                    <a:gd name="T30" fmla="*/ 276225 w 175"/>
                    <a:gd name="T31" fmla="*/ 460375 h 370"/>
                    <a:gd name="T32" fmla="*/ 277812 w 175"/>
                    <a:gd name="T33" fmla="*/ 474663 h 370"/>
                    <a:gd name="T34" fmla="*/ 277812 w 175"/>
                    <a:gd name="T35" fmla="*/ 482600 h 370"/>
                    <a:gd name="T36" fmla="*/ 276225 w 175"/>
                    <a:gd name="T37" fmla="*/ 495300 h 370"/>
                    <a:gd name="T38" fmla="*/ 273050 w 175"/>
                    <a:gd name="T39" fmla="*/ 504825 h 370"/>
                    <a:gd name="T40" fmla="*/ 263525 w 175"/>
                    <a:gd name="T41" fmla="*/ 512763 h 370"/>
                    <a:gd name="T42" fmla="*/ 252412 w 175"/>
                    <a:gd name="T43" fmla="*/ 520700 h 370"/>
                    <a:gd name="T44" fmla="*/ 236537 w 175"/>
                    <a:gd name="T45" fmla="*/ 527050 h 370"/>
                    <a:gd name="T46" fmla="*/ 228600 w 175"/>
                    <a:gd name="T47" fmla="*/ 530225 h 370"/>
                    <a:gd name="T48" fmla="*/ 214312 w 175"/>
                    <a:gd name="T49" fmla="*/ 533400 h 370"/>
                    <a:gd name="T50" fmla="*/ 174625 w 175"/>
                    <a:gd name="T51" fmla="*/ 546100 h 370"/>
                    <a:gd name="T52" fmla="*/ 150812 w 175"/>
                    <a:gd name="T53" fmla="*/ 554038 h 370"/>
                    <a:gd name="T54" fmla="*/ 101600 w 175"/>
                    <a:gd name="T55" fmla="*/ 568325 h 370"/>
                    <a:gd name="T56" fmla="*/ 77787 w 175"/>
                    <a:gd name="T57" fmla="*/ 574675 h 370"/>
                    <a:gd name="T58" fmla="*/ 57150 w 175"/>
                    <a:gd name="T59" fmla="*/ 581025 h 370"/>
                    <a:gd name="T60" fmla="*/ 25400 w 175"/>
                    <a:gd name="T61" fmla="*/ 587375 h 370"/>
                    <a:gd name="T62" fmla="*/ 23812 w 175"/>
                    <a:gd name="T63" fmla="*/ 547688 h 370"/>
                    <a:gd name="T64" fmla="*/ 23812 w 175"/>
                    <a:gd name="T65" fmla="*/ 501650 h 370"/>
                    <a:gd name="T66" fmla="*/ 20637 w 175"/>
                    <a:gd name="T67" fmla="*/ 446088 h 370"/>
                    <a:gd name="T68" fmla="*/ 17462 w 175"/>
                    <a:gd name="T69" fmla="*/ 384175 h 370"/>
                    <a:gd name="T70" fmla="*/ 12700 w 175"/>
                    <a:gd name="T71" fmla="*/ 312738 h 370"/>
                    <a:gd name="T72" fmla="*/ 7937 w 175"/>
                    <a:gd name="T73" fmla="*/ 233363 h 370"/>
                    <a:gd name="T74" fmla="*/ 3175 w 175"/>
                    <a:gd name="T75" fmla="*/ 146050 h 370"/>
                    <a:gd name="T76" fmla="*/ 0 w 175"/>
                    <a:gd name="T77" fmla="*/ 50800 h 370"/>
                    <a:gd name="T78" fmla="*/ 169862 w 175"/>
                    <a:gd name="T79" fmla="*/ 1588 h 370"/>
                    <a:gd name="T80" fmla="*/ 171450 w 175"/>
                    <a:gd name="T81" fmla="*/ 1588 h 370"/>
                    <a:gd name="T82" fmla="*/ 176212 w 175"/>
                    <a:gd name="T83" fmla="*/ 0 h 370"/>
                    <a:gd name="T84" fmla="*/ 184150 w 175"/>
                    <a:gd name="T85" fmla="*/ 0 h 3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75" h="370">
                      <a:moveTo>
                        <a:pt x="116" y="0"/>
                      </a:moveTo>
                      <a:lnTo>
                        <a:pt x="121" y="0"/>
                      </a:lnTo>
                      <a:lnTo>
                        <a:pt x="125" y="3"/>
                      </a:lnTo>
                      <a:lnTo>
                        <a:pt x="129" y="7"/>
                      </a:lnTo>
                      <a:lnTo>
                        <a:pt x="131" y="13"/>
                      </a:lnTo>
                      <a:lnTo>
                        <a:pt x="135" y="32"/>
                      </a:lnTo>
                      <a:lnTo>
                        <a:pt x="139" y="52"/>
                      </a:lnTo>
                      <a:lnTo>
                        <a:pt x="143" y="74"/>
                      </a:lnTo>
                      <a:lnTo>
                        <a:pt x="147" y="98"/>
                      </a:lnTo>
                      <a:lnTo>
                        <a:pt x="159" y="173"/>
                      </a:lnTo>
                      <a:lnTo>
                        <a:pt x="162" y="197"/>
                      </a:lnTo>
                      <a:lnTo>
                        <a:pt x="165" y="221"/>
                      </a:lnTo>
                      <a:lnTo>
                        <a:pt x="168" y="242"/>
                      </a:lnTo>
                      <a:lnTo>
                        <a:pt x="170" y="261"/>
                      </a:lnTo>
                      <a:lnTo>
                        <a:pt x="172" y="277"/>
                      </a:lnTo>
                      <a:lnTo>
                        <a:pt x="174" y="290"/>
                      </a:lnTo>
                      <a:lnTo>
                        <a:pt x="175" y="299"/>
                      </a:lnTo>
                      <a:lnTo>
                        <a:pt x="175" y="304"/>
                      </a:lnTo>
                      <a:lnTo>
                        <a:pt x="174" y="312"/>
                      </a:lnTo>
                      <a:lnTo>
                        <a:pt x="172" y="318"/>
                      </a:lnTo>
                      <a:lnTo>
                        <a:pt x="166" y="323"/>
                      </a:lnTo>
                      <a:lnTo>
                        <a:pt x="159" y="328"/>
                      </a:lnTo>
                      <a:lnTo>
                        <a:pt x="149" y="332"/>
                      </a:lnTo>
                      <a:lnTo>
                        <a:pt x="144" y="334"/>
                      </a:lnTo>
                      <a:lnTo>
                        <a:pt x="135" y="336"/>
                      </a:lnTo>
                      <a:lnTo>
                        <a:pt x="110" y="344"/>
                      </a:lnTo>
                      <a:lnTo>
                        <a:pt x="95" y="349"/>
                      </a:lnTo>
                      <a:lnTo>
                        <a:pt x="64" y="358"/>
                      </a:lnTo>
                      <a:lnTo>
                        <a:pt x="49" y="362"/>
                      </a:lnTo>
                      <a:lnTo>
                        <a:pt x="36" y="366"/>
                      </a:lnTo>
                      <a:lnTo>
                        <a:pt x="16" y="370"/>
                      </a:lnTo>
                      <a:lnTo>
                        <a:pt x="15" y="345"/>
                      </a:lnTo>
                      <a:lnTo>
                        <a:pt x="15" y="316"/>
                      </a:lnTo>
                      <a:lnTo>
                        <a:pt x="13" y="281"/>
                      </a:lnTo>
                      <a:lnTo>
                        <a:pt x="11" y="242"/>
                      </a:lnTo>
                      <a:lnTo>
                        <a:pt x="8" y="197"/>
                      </a:lnTo>
                      <a:lnTo>
                        <a:pt x="5" y="147"/>
                      </a:lnTo>
                      <a:lnTo>
                        <a:pt x="2" y="92"/>
                      </a:lnTo>
                      <a:lnTo>
                        <a:pt x="0" y="32"/>
                      </a:lnTo>
                      <a:lnTo>
                        <a:pt x="107" y="1"/>
                      </a:lnTo>
                      <a:lnTo>
                        <a:pt x="108" y="1"/>
                      </a:lnTo>
                      <a:lnTo>
                        <a:pt x="111" y="0"/>
                      </a:lnTo>
                      <a:lnTo>
                        <a:pt x="116" y="0"/>
                      </a:lnTo>
                      <a:close/>
                    </a:path>
                  </a:pathLst>
                </a:custGeom>
                <a:solidFill>
                  <a:srgbClr val="DEE7E6"/>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350"/>
                </a:p>
              </p:txBody>
            </p:sp>
            <p:sp>
              <p:nvSpPr>
                <p:cNvPr id="64579" name="Freeform 31"/>
                <p:cNvSpPr>
                  <a:spLocks/>
                </p:cNvSpPr>
                <p:nvPr/>
              </p:nvSpPr>
              <p:spPr bwMode="auto">
                <a:xfrm>
                  <a:off x="8058150" y="3473450"/>
                  <a:ext cx="117475" cy="265113"/>
                </a:xfrm>
                <a:custGeom>
                  <a:avLst/>
                  <a:gdLst>
                    <a:gd name="T0" fmla="*/ 71438 w 74"/>
                    <a:gd name="T1" fmla="*/ 0 h 167"/>
                    <a:gd name="T2" fmla="*/ 74613 w 74"/>
                    <a:gd name="T3" fmla="*/ 4763 h 167"/>
                    <a:gd name="T4" fmla="*/ 77788 w 74"/>
                    <a:gd name="T5" fmla="*/ 20638 h 167"/>
                    <a:gd name="T6" fmla="*/ 71438 w 74"/>
                    <a:gd name="T7" fmla="*/ 28575 h 167"/>
                    <a:gd name="T8" fmla="*/ 44450 w 74"/>
                    <a:gd name="T9" fmla="*/ 36513 h 167"/>
                    <a:gd name="T10" fmla="*/ 26988 w 74"/>
                    <a:gd name="T11" fmla="*/ 39688 h 167"/>
                    <a:gd name="T12" fmla="*/ 22225 w 74"/>
                    <a:gd name="T13" fmla="*/ 41275 h 167"/>
                    <a:gd name="T14" fmla="*/ 11113 w 74"/>
                    <a:gd name="T15" fmla="*/ 53975 h 167"/>
                    <a:gd name="T16" fmla="*/ 12700 w 74"/>
                    <a:gd name="T17" fmla="*/ 69850 h 167"/>
                    <a:gd name="T18" fmla="*/ 17463 w 74"/>
                    <a:gd name="T19" fmla="*/ 106363 h 167"/>
                    <a:gd name="T20" fmla="*/ 25400 w 74"/>
                    <a:gd name="T21" fmla="*/ 179388 h 167"/>
                    <a:gd name="T22" fmla="*/ 30163 w 74"/>
                    <a:gd name="T23" fmla="*/ 220663 h 167"/>
                    <a:gd name="T24" fmla="*/ 33338 w 74"/>
                    <a:gd name="T25" fmla="*/ 241300 h 167"/>
                    <a:gd name="T26" fmla="*/ 39688 w 74"/>
                    <a:gd name="T27" fmla="*/ 249238 h 167"/>
                    <a:gd name="T28" fmla="*/ 50800 w 74"/>
                    <a:gd name="T29" fmla="*/ 249238 h 167"/>
                    <a:gd name="T30" fmla="*/ 66675 w 74"/>
                    <a:gd name="T31" fmla="*/ 244475 h 167"/>
                    <a:gd name="T32" fmla="*/ 88900 w 74"/>
                    <a:gd name="T33" fmla="*/ 239713 h 167"/>
                    <a:gd name="T34" fmla="*/ 107950 w 74"/>
                    <a:gd name="T35" fmla="*/ 241300 h 167"/>
                    <a:gd name="T36" fmla="*/ 115888 w 74"/>
                    <a:gd name="T37" fmla="*/ 249238 h 167"/>
                    <a:gd name="T38" fmla="*/ 117475 w 74"/>
                    <a:gd name="T39" fmla="*/ 260350 h 167"/>
                    <a:gd name="T40" fmla="*/ 111125 w 74"/>
                    <a:gd name="T41" fmla="*/ 263525 h 167"/>
                    <a:gd name="T42" fmla="*/ 106363 w 74"/>
                    <a:gd name="T43" fmla="*/ 261938 h 167"/>
                    <a:gd name="T44" fmla="*/ 104775 w 74"/>
                    <a:gd name="T45" fmla="*/ 254000 h 167"/>
                    <a:gd name="T46" fmla="*/ 98425 w 74"/>
                    <a:gd name="T47" fmla="*/ 252413 h 167"/>
                    <a:gd name="T48" fmla="*/ 66675 w 74"/>
                    <a:gd name="T49" fmla="*/ 258763 h 167"/>
                    <a:gd name="T50" fmla="*/ 49213 w 74"/>
                    <a:gd name="T51" fmla="*/ 263525 h 167"/>
                    <a:gd name="T52" fmla="*/ 39688 w 74"/>
                    <a:gd name="T53" fmla="*/ 265113 h 167"/>
                    <a:gd name="T54" fmla="*/ 28575 w 74"/>
                    <a:gd name="T55" fmla="*/ 260350 h 167"/>
                    <a:gd name="T56" fmla="*/ 20638 w 74"/>
                    <a:gd name="T57" fmla="*/ 242888 h 167"/>
                    <a:gd name="T58" fmla="*/ 15875 w 74"/>
                    <a:gd name="T59" fmla="*/ 215900 h 167"/>
                    <a:gd name="T60" fmla="*/ 9525 w 74"/>
                    <a:gd name="T61" fmla="*/ 171450 h 167"/>
                    <a:gd name="T62" fmla="*/ 1588 w 74"/>
                    <a:gd name="T63" fmla="*/ 98425 h 167"/>
                    <a:gd name="T64" fmla="*/ 0 w 74"/>
                    <a:gd name="T65" fmla="*/ 46038 h 167"/>
                    <a:gd name="T66" fmla="*/ 9525 w 74"/>
                    <a:gd name="T67" fmla="*/ 31750 h 167"/>
                    <a:gd name="T68" fmla="*/ 31750 w 74"/>
                    <a:gd name="T69" fmla="*/ 25400 h 167"/>
                    <a:gd name="T70" fmla="*/ 55563 w 74"/>
                    <a:gd name="T71" fmla="*/ 20638 h 167"/>
                    <a:gd name="T72" fmla="*/ 66675 w 74"/>
                    <a:gd name="T73" fmla="*/ 15875 h 167"/>
                    <a:gd name="T74" fmla="*/ 61913 w 74"/>
                    <a:gd name="T75" fmla="*/ 9525 h 167"/>
                    <a:gd name="T76" fmla="*/ 61913 w 74"/>
                    <a:gd name="T77" fmla="*/ 4763 h 167"/>
                    <a:gd name="T78" fmla="*/ 66675 w 74"/>
                    <a:gd name="T79" fmla="*/ 0 h 16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74" h="167">
                      <a:moveTo>
                        <a:pt x="42" y="0"/>
                      </a:moveTo>
                      <a:lnTo>
                        <a:pt x="45" y="0"/>
                      </a:lnTo>
                      <a:lnTo>
                        <a:pt x="46" y="2"/>
                      </a:lnTo>
                      <a:lnTo>
                        <a:pt x="47" y="3"/>
                      </a:lnTo>
                      <a:lnTo>
                        <a:pt x="49" y="8"/>
                      </a:lnTo>
                      <a:lnTo>
                        <a:pt x="49" y="13"/>
                      </a:lnTo>
                      <a:lnTo>
                        <a:pt x="48" y="16"/>
                      </a:lnTo>
                      <a:lnTo>
                        <a:pt x="45" y="18"/>
                      </a:lnTo>
                      <a:lnTo>
                        <a:pt x="35" y="20"/>
                      </a:lnTo>
                      <a:lnTo>
                        <a:pt x="28" y="23"/>
                      </a:lnTo>
                      <a:lnTo>
                        <a:pt x="21" y="24"/>
                      </a:lnTo>
                      <a:lnTo>
                        <a:pt x="17" y="25"/>
                      </a:lnTo>
                      <a:lnTo>
                        <a:pt x="14" y="26"/>
                      </a:lnTo>
                      <a:lnTo>
                        <a:pt x="8" y="31"/>
                      </a:lnTo>
                      <a:lnTo>
                        <a:pt x="7" y="34"/>
                      </a:lnTo>
                      <a:lnTo>
                        <a:pt x="7" y="37"/>
                      </a:lnTo>
                      <a:lnTo>
                        <a:pt x="8" y="44"/>
                      </a:lnTo>
                      <a:lnTo>
                        <a:pt x="10" y="54"/>
                      </a:lnTo>
                      <a:lnTo>
                        <a:pt x="11" y="67"/>
                      </a:lnTo>
                      <a:lnTo>
                        <a:pt x="13" y="82"/>
                      </a:lnTo>
                      <a:lnTo>
                        <a:pt x="16" y="113"/>
                      </a:lnTo>
                      <a:lnTo>
                        <a:pt x="18" y="127"/>
                      </a:lnTo>
                      <a:lnTo>
                        <a:pt x="19" y="139"/>
                      </a:lnTo>
                      <a:lnTo>
                        <a:pt x="21" y="147"/>
                      </a:lnTo>
                      <a:lnTo>
                        <a:pt x="21" y="152"/>
                      </a:lnTo>
                      <a:lnTo>
                        <a:pt x="24" y="157"/>
                      </a:lnTo>
                      <a:lnTo>
                        <a:pt x="25" y="157"/>
                      </a:lnTo>
                      <a:lnTo>
                        <a:pt x="29" y="157"/>
                      </a:lnTo>
                      <a:lnTo>
                        <a:pt x="32" y="157"/>
                      </a:lnTo>
                      <a:lnTo>
                        <a:pt x="36" y="156"/>
                      </a:lnTo>
                      <a:lnTo>
                        <a:pt x="42" y="154"/>
                      </a:lnTo>
                      <a:lnTo>
                        <a:pt x="49" y="153"/>
                      </a:lnTo>
                      <a:lnTo>
                        <a:pt x="56" y="151"/>
                      </a:lnTo>
                      <a:lnTo>
                        <a:pt x="64" y="151"/>
                      </a:lnTo>
                      <a:lnTo>
                        <a:pt x="68" y="152"/>
                      </a:lnTo>
                      <a:lnTo>
                        <a:pt x="71" y="154"/>
                      </a:lnTo>
                      <a:lnTo>
                        <a:pt x="73" y="157"/>
                      </a:lnTo>
                      <a:lnTo>
                        <a:pt x="74" y="159"/>
                      </a:lnTo>
                      <a:lnTo>
                        <a:pt x="74" y="164"/>
                      </a:lnTo>
                      <a:lnTo>
                        <a:pt x="72" y="165"/>
                      </a:lnTo>
                      <a:lnTo>
                        <a:pt x="70" y="166"/>
                      </a:lnTo>
                      <a:lnTo>
                        <a:pt x="68" y="166"/>
                      </a:lnTo>
                      <a:lnTo>
                        <a:pt x="67" y="165"/>
                      </a:lnTo>
                      <a:lnTo>
                        <a:pt x="66" y="164"/>
                      </a:lnTo>
                      <a:lnTo>
                        <a:pt x="66" y="160"/>
                      </a:lnTo>
                      <a:lnTo>
                        <a:pt x="65" y="159"/>
                      </a:lnTo>
                      <a:lnTo>
                        <a:pt x="62" y="159"/>
                      </a:lnTo>
                      <a:lnTo>
                        <a:pt x="56" y="160"/>
                      </a:lnTo>
                      <a:lnTo>
                        <a:pt x="42" y="163"/>
                      </a:lnTo>
                      <a:lnTo>
                        <a:pt x="35" y="165"/>
                      </a:lnTo>
                      <a:lnTo>
                        <a:pt x="31" y="166"/>
                      </a:lnTo>
                      <a:lnTo>
                        <a:pt x="29" y="167"/>
                      </a:lnTo>
                      <a:lnTo>
                        <a:pt x="25" y="167"/>
                      </a:lnTo>
                      <a:lnTo>
                        <a:pt x="22" y="166"/>
                      </a:lnTo>
                      <a:lnTo>
                        <a:pt x="18" y="164"/>
                      </a:lnTo>
                      <a:lnTo>
                        <a:pt x="15" y="160"/>
                      </a:lnTo>
                      <a:lnTo>
                        <a:pt x="13" y="153"/>
                      </a:lnTo>
                      <a:lnTo>
                        <a:pt x="11" y="146"/>
                      </a:lnTo>
                      <a:lnTo>
                        <a:pt x="10" y="136"/>
                      </a:lnTo>
                      <a:lnTo>
                        <a:pt x="8" y="122"/>
                      </a:lnTo>
                      <a:lnTo>
                        <a:pt x="6" y="108"/>
                      </a:lnTo>
                      <a:lnTo>
                        <a:pt x="3" y="76"/>
                      </a:lnTo>
                      <a:lnTo>
                        <a:pt x="1" y="62"/>
                      </a:lnTo>
                      <a:lnTo>
                        <a:pt x="0" y="48"/>
                      </a:lnTo>
                      <a:lnTo>
                        <a:pt x="0" y="29"/>
                      </a:lnTo>
                      <a:lnTo>
                        <a:pt x="1" y="24"/>
                      </a:lnTo>
                      <a:lnTo>
                        <a:pt x="6" y="20"/>
                      </a:lnTo>
                      <a:lnTo>
                        <a:pt x="12" y="17"/>
                      </a:lnTo>
                      <a:lnTo>
                        <a:pt x="20" y="16"/>
                      </a:lnTo>
                      <a:lnTo>
                        <a:pt x="28" y="15"/>
                      </a:lnTo>
                      <a:lnTo>
                        <a:pt x="35" y="13"/>
                      </a:lnTo>
                      <a:lnTo>
                        <a:pt x="41" y="11"/>
                      </a:lnTo>
                      <a:lnTo>
                        <a:pt x="42" y="10"/>
                      </a:lnTo>
                      <a:lnTo>
                        <a:pt x="42" y="8"/>
                      </a:lnTo>
                      <a:lnTo>
                        <a:pt x="39" y="6"/>
                      </a:lnTo>
                      <a:lnTo>
                        <a:pt x="39" y="4"/>
                      </a:lnTo>
                      <a:lnTo>
                        <a:pt x="39" y="3"/>
                      </a:lnTo>
                      <a:lnTo>
                        <a:pt x="41" y="1"/>
                      </a:lnTo>
                      <a:lnTo>
                        <a:pt x="42" y="0"/>
                      </a:lnTo>
                      <a:close/>
                    </a:path>
                  </a:pathLst>
                </a:custGeom>
                <a:solidFill>
                  <a:srgbClr val="172B2D"/>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350"/>
                </a:p>
              </p:txBody>
            </p:sp>
            <p:sp>
              <p:nvSpPr>
                <p:cNvPr id="64580" name="Freeform 32"/>
                <p:cNvSpPr>
                  <a:spLocks/>
                </p:cNvSpPr>
                <p:nvPr/>
              </p:nvSpPr>
              <p:spPr bwMode="auto">
                <a:xfrm>
                  <a:off x="7940675" y="3817938"/>
                  <a:ext cx="169862" cy="200025"/>
                </a:xfrm>
                <a:custGeom>
                  <a:avLst/>
                  <a:gdLst>
                    <a:gd name="T0" fmla="*/ 95250 w 107"/>
                    <a:gd name="T1" fmla="*/ 0 h 126"/>
                    <a:gd name="T2" fmla="*/ 109537 w 107"/>
                    <a:gd name="T3" fmla="*/ 1588 h 126"/>
                    <a:gd name="T4" fmla="*/ 120650 w 107"/>
                    <a:gd name="T5" fmla="*/ 7938 h 126"/>
                    <a:gd name="T6" fmla="*/ 130175 w 107"/>
                    <a:gd name="T7" fmla="*/ 19050 h 126"/>
                    <a:gd name="T8" fmla="*/ 136525 w 107"/>
                    <a:gd name="T9" fmla="*/ 33338 h 126"/>
                    <a:gd name="T10" fmla="*/ 146050 w 107"/>
                    <a:gd name="T11" fmla="*/ 49213 h 126"/>
                    <a:gd name="T12" fmla="*/ 152400 w 107"/>
                    <a:gd name="T13" fmla="*/ 66675 h 126"/>
                    <a:gd name="T14" fmla="*/ 158750 w 107"/>
                    <a:gd name="T15" fmla="*/ 85725 h 126"/>
                    <a:gd name="T16" fmla="*/ 165100 w 107"/>
                    <a:gd name="T17" fmla="*/ 104775 h 126"/>
                    <a:gd name="T18" fmla="*/ 168275 w 107"/>
                    <a:gd name="T19" fmla="*/ 123825 h 126"/>
                    <a:gd name="T20" fmla="*/ 169862 w 107"/>
                    <a:gd name="T21" fmla="*/ 139700 h 126"/>
                    <a:gd name="T22" fmla="*/ 168275 w 107"/>
                    <a:gd name="T23" fmla="*/ 153988 h 126"/>
                    <a:gd name="T24" fmla="*/ 161925 w 107"/>
                    <a:gd name="T25" fmla="*/ 163513 h 126"/>
                    <a:gd name="T26" fmla="*/ 141287 w 107"/>
                    <a:gd name="T27" fmla="*/ 177800 h 126"/>
                    <a:gd name="T28" fmla="*/ 115887 w 107"/>
                    <a:gd name="T29" fmla="*/ 190500 h 126"/>
                    <a:gd name="T30" fmla="*/ 84137 w 107"/>
                    <a:gd name="T31" fmla="*/ 198438 h 126"/>
                    <a:gd name="T32" fmla="*/ 50800 w 107"/>
                    <a:gd name="T33" fmla="*/ 200025 h 126"/>
                    <a:gd name="T34" fmla="*/ 36512 w 107"/>
                    <a:gd name="T35" fmla="*/ 195263 h 126"/>
                    <a:gd name="T36" fmla="*/ 25400 w 107"/>
                    <a:gd name="T37" fmla="*/ 188913 h 126"/>
                    <a:gd name="T38" fmla="*/ 17462 w 107"/>
                    <a:gd name="T39" fmla="*/ 176213 h 126"/>
                    <a:gd name="T40" fmla="*/ 11112 w 107"/>
                    <a:gd name="T41" fmla="*/ 158750 h 126"/>
                    <a:gd name="T42" fmla="*/ 7937 w 107"/>
                    <a:gd name="T43" fmla="*/ 139700 h 126"/>
                    <a:gd name="T44" fmla="*/ 4762 w 107"/>
                    <a:gd name="T45" fmla="*/ 120650 h 126"/>
                    <a:gd name="T46" fmla="*/ 1587 w 107"/>
                    <a:gd name="T47" fmla="*/ 100013 h 126"/>
                    <a:gd name="T48" fmla="*/ 0 w 107"/>
                    <a:gd name="T49" fmla="*/ 82550 h 126"/>
                    <a:gd name="T50" fmla="*/ 0 w 107"/>
                    <a:gd name="T51" fmla="*/ 63500 h 126"/>
                    <a:gd name="T52" fmla="*/ 4762 w 107"/>
                    <a:gd name="T53" fmla="*/ 47625 h 126"/>
                    <a:gd name="T54" fmla="*/ 12700 w 107"/>
                    <a:gd name="T55" fmla="*/ 33338 h 126"/>
                    <a:gd name="T56" fmla="*/ 26987 w 107"/>
                    <a:gd name="T57" fmla="*/ 23813 h 126"/>
                    <a:gd name="T58" fmla="*/ 44450 w 107"/>
                    <a:gd name="T59" fmla="*/ 15875 h 126"/>
                    <a:gd name="T60" fmla="*/ 61912 w 107"/>
                    <a:gd name="T61" fmla="*/ 7938 h 126"/>
                    <a:gd name="T62" fmla="*/ 79375 w 107"/>
                    <a:gd name="T63" fmla="*/ 1588 h 126"/>
                    <a:gd name="T64" fmla="*/ 95250 w 107"/>
                    <a:gd name="T65" fmla="*/ 0 h 12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7" h="126">
                      <a:moveTo>
                        <a:pt x="60" y="0"/>
                      </a:moveTo>
                      <a:lnTo>
                        <a:pt x="69" y="1"/>
                      </a:lnTo>
                      <a:lnTo>
                        <a:pt x="76" y="5"/>
                      </a:lnTo>
                      <a:lnTo>
                        <a:pt x="82" y="12"/>
                      </a:lnTo>
                      <a:lnTo>
                        <a:pt x="86" y="21"/>
                      </a:lnTo>
                      <a:lnTo>
                        <a:pt x="92" y="31"/>
                      </a:lnTo>
                      <a:lnTo>
                        <a:pt x="96" y="42"/>
                      </a:lnTo>
                      <a:lnTo>
                        <a:pt x="100" y="54"/>
                      </a:lnTo>
                      <a:lnTo>
                        <a:pt x="104" y="66"/>
                      </a:lnTo>
                      <a:lnTo>
                        <a:pt x="106" y="78"/>
                      </a:lnTo>
                      <a:lnTo>
                        <a:pt x="107" y="88"/>
                      </a:lnTo>
                      <a:lnTo>
                        <a:pt x="106" y="97"/>
                      </a:lnTo>
                      <a:lnTo>
                        <a:pt x="102" y="103"/>
                      </a:lnTo>
                      <a:lnTo>
                        <a:pt x="89" y="112"/>
                      </a:lnTo>
                      <a:lnTo>
                        <a:pt x="73" y="120"/>
                      </a:lnTo>
                      <a:lnTo>
                        <a:pt x="53" y="125"/>
                      </a:lnTo>
                      <a:lnTo>
                        <a:pt x="32" y="126"/>
                      </a:lnTo>
                      <a:lnTo>
                        <a:pt x="23" y="123"/>
                      </a:lnTo>
                      <a:lnTo>
                        <a:pt x="16" y="119"/>
                      </a:lnTo>
                      <a:lnTo>
                        <a:pt x="11" y="111"/>
                      </a:lnTo>
                      <a:lnTo>
                        <a:pt x="7" y="100"/>
                      </a:lnTo>
                      <a:lnTo>
                        <a:pt x="5" y="88"/>
                      </a:lnTo>
                      <a:lnTo>
                        <a:pt x="3" y="76"/>
                      </a:lnTo>
                      <a:lnTo>
                        <a:pt x="1" y="63"/>
                      </a:lnTo>
                      <a:lnTo>
                        <a:pt x="0" y="52"/>
                      </a:lnTo>
                      <a:lnTo>
                        <a:pt x="0" y="40"/>
                      </a:lnTo>
                      <a:lnTo>
                        <a:pt x="3" y="30"/>
                      </a:lnTo>
                      <a:lnTo>
                        <a:pt x="8" y="21"/>
                      </a:lnTo>
                      <a:lnTo>
                        <a:pt x="17" y="15"/>
                      </a:lnTo>
                      <a:lnTo>
                        <a:pt x="28" y="10"/>
                      </a:lnTo>
                      <a:lnTo>
                        <a:pt x="39" y="5"/>
                      </a:lnTo>
                      <a:lnTo>
                        <a:pt x="50" y="1"/>
                      </a:lnTo>
                      <a:lnTo>
                        <a:pt x="60" y="0"/>
                      </a:lnTo>
                      <a:close/>
                    </a:path>
                  </a:pathLst>
                </a:custGeom>
                <a:solidFill>
                  <a:srgbClr val="FFC970"/>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350"/>
                </a:p>
              </p:txBody>
            </p:sp>
            <p:sp>
              <p:nvSpPr>
                <p:cNvPr id="64581" name="Freeform 33"/>
                <p:cNvSpPr>
                  <a:spLocks/>
                </p:cNvSpPr>
                <p:nvPr/>
              </p:nvSpPr>
              <p:spPr bwMode="auto">
                <a:xfrm>
                  <a:off x="7940675" y="3840163"/>
                  <a:ext cx="168275" cy="177800"/>
                </a:xfrm>
                <a:custGeom>
                  <a:avLst/>
                  <a:gdLst>
                    <a:gd name="T0" fmla="*/ 30163 w 106"/>
                    <a:gd name="T1" fmla="*/ 0 h 112"/>
                    <a:gd name="T2" fmla="*/ 28575 w 106"/>
                    <a:gd name="T3" fmla="*/ 6350 h 112"/>
                    <a:gd name="T4" fmla="*/ 23813 w 106"/>
                    <a:gd name="T5" fmla="*/ 14288 h 112"/>
                    <a:gd name="T6" fmla="*/ 22225 w 106"/>
                    <a:gd name="T7" fmla="*/ 22225 h 112"/>
                    <a:gd name="T8" fmla="*/ 19050 w 106"/>
                    <a:gd name="T9" fmla="*/ 31750 h 112"/>
                    <a:gd name="T10" fmla="*/ 19050 w 106"/>
                    <a:gd name="T11" fmla="*/ 46038 h 112"/>
                    <a:gd name="T12" fmla="*/ 22225 w 106"/>
                    <a:gd name="T13" fmla="*/ 71438 h 112"/>
                    <a:gd name="T14" fmla="*/ 23813 w 106"/>
                    <a:gd name="T15" fmla="*/ 93663 h 112"/>
                    <a:gd name="T16" fmla="*/ 28575 w 106"/>
                    <a:gd name="T17" fmla="*/ 112713 h 112"/>
                    <a:gd name="T18" fmla="*/ 33338 w 106"/>
                    <a:gd name="T19" fmla="*/ 130175 h 112"/>
                    <a:gd name="T20" fmla="*/ 39688 w 106"/>
                    <a:gd name="T21" fmla="*/ 144463 h 112"/>
                    <a:gd name="T22" fmla="*/ 49213 w 106"/>
                    <a:gd name="T23" fmla="*/ 152400 h 112"/>
                    <a:gd name="T24" fmla="*/ 60325 w 106"/>
                    <a:gd name="T25" fmla="*/ 157163 h 112"/>
                    <a:gd name="T26" fmla="*/ 77788 w 106"/>
                    <a:gd name="T27" fmla="*/ 158750 h 112"/>
                    <a:gd name="T28" fmla="*/ 100013 w 106"/>
                    <a:gd name="T29" fmla="*/ 157163 h 112"/>
                    <a:gd name="T30" fmla="*/ 125413 w 106"/>
                    <a:gd name="T31" fmla="*/ 150813 h 112"/>
                    <a:gd name="T32" fmla="*/ 147638 w 106"/>
                    <a:gd name="T33" fmla="*/ 142875 h 112"/>
                    <a:gd name="T34" fmla="*/ 168275 w 106"/>
                    <a:gd name="T35" fmla="*/ 128588 h 112"/>
                    <a:gd name="T36" fmla="*/ 166688 w 106"/>
                    <a:gd name="T37" fmla="*/ 136525 h 112"/>
                    <a:gd name="T38" fmla="*/ 165100 w 106"/>
                    <a:gd name="T39" fmla="*/ 138113 h 112"/>
                    <a:gd name="T40" fmla="*/ 161925 w 106"/>
                    <a:gd name="T41" fmla="*/ 141288 h 112"/>
                    <a:gd name="T42" fmla="*/ 141288 w 106"/>
                    <a:gd name="T43" fmla="*/ 155575 h 112"/>
                    <a:gd name="T44" fmla="*/ 115888 w 106"/>
                    <a:gd name="T45" fmla="*/ 168275 h 112"/>
                    <a:gd name="T46" fmla="*/ 84138 w 106"/>
                    <a:gd name="T47" fmla="*/ 176213 h 112"/>
                    <a:gd name="T48" fmla="*/ 50800 w 106"/>
                    <a:gd name="T49" fmla="*/ 177800 h 112"/>
                    <a:gd name="T50" fmla="*/ 36513 w 106"/>
                    <a:gd name="T51" fmla="*/ 173038 h 112"/>
                    <a:gd name="T52" fmla="*/ 25400 w 106"/>
                    <a:gd name="T53" fmla="*/ 166688 h 112"/>
                    <a:gd name="T54" fmla="*/ 17463 w 106"/>
                    <a:gd name="T55" fmla="*/ 153988 h 112"/>
                    <a:gd name="T56" fmla="*/ 11113 w 106"/>
                    <a:gd name="T57" fmla="*/ 136525 h 112"/>
                    <a:gd name="T58" fmla="*/ 7938 w 106"/>
                    <a:gd name="T59" fmla="*/ 117475 h 112"/>
                    <a:gd name="T60" fmla="*/ 4763 w 106"/>
                    <a:gd name="T61" fmla="*/ 98425 h 112"/>
                    <a:gd name="T62" fmla="*/ 1588 w 106"/>
                    <a:gd name="T63" fmla="*/ 77788 h 112"/>
                    <a:gd name="T64" fmla="*/ 0 w 106"/>
                    <a:gd name="T65" fmla="*/ 60325 h 112"/>
                    <a:gd name="T66" fmla="*/ 0 w 106"/>
                    <a:gd name="T67" fmla="*/ 41275 h 112"/>
                    <a:gd name="T68" fmla="*/ 4763 w 106"/>
                    <a:gd name="T69" fmla="*/ 25400 h 112"/>
                    <a:gd name="T70" fmla="*/ 12700 w 106"/>
                    <a:gd name="T71" fmla="*/ 11113 h 112"/>
                    <a:gd name="T72" fmla="*/ 26988 w 106"/>
                    <a:gd name="T73" fmla="*/ 1588 h 112"/>
                    <a:gd name="T74" fmla="*/ 28575 w 106"/>
                    <a:gd name="T75" fmla="*/ 1588 h 112"/>
                    <a:gd name="T76" fmla="*/ 30163 w 106"/>
                    <a:gd name="T77" fmla="*/ 0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06" h="112">
                      <a:moveTo>
                        <a:pt x="19" y="0"/>
                      </a:moveTo>
                      <a:lnTo>
                        <a:pt x="18" y="4"/>
                      </a:lnTo>
                      <a:lnTo>
                        <a:pt x="15" y="9"/>
                      </a:lnTo>
                      <a:lnTo>
                        <a:pt x="14" y="14"/>
                      </a:lnTo>
                      <a:lnTo>
                        <a:pt x="12" y="20"/>
                      </a:lnTo>
                      <a:lnTo>
                        <a:pt x="12" y="29"/>
                      </a:lnTo>
                      <a:lnTo>
                        <a:pt x="14" y="45"/>
                      </a:lnTo>
                      <a:lnTo>
                        <a:pt x="15" y="59"/>
                      </a:lnTo>
                      <a:lnTo>
                        <a:pt x="18" y="71"/>
                      </a:lnTo>
                      <a:lnTo>
                        <a:pt x="21" y="82"/>
                      </a:lnTo>
                      <a:lnTo>
                        <a:pt x="25" y="91"/>
                      </a:lnTo>
                      <a:lnTo>
                        <a:pt x="31" y="96"/>
                      </a:lnTo>
                      <a:lnTo>
                        <a:pt x="38" y="99"/>
                      </a:lnTo>
                      <a:lnTo>
                        <a:pt x="49" y="100"/>
                      </a:lnTo>
                      <a:lnTo>
                        <a:pt x="63" y="99"/>
                      </a:lnTo>
                      <a:lnTo>
                        <a:pt x="79" y="95"/>
                      </a:lnTo>
                      <a:lnTo>
                        <a:pt x="93" y="90"/>
                      </a:lnTo>
                      <a:lnTo>
                        <a:pt x="106" y="81"/>
                      </a:lnTo>
                      <a:lnTo>
                        <a:pt x="105" y="86"/>
                      </a:lnTo>
                      <a:lnTo>
                        <a:pt x="104" y="87"/>
                      </a:lnTo>
                      <a:lnTo>
                        <a:pt x="102" y="89"/>
                      </a:lnTo>
                      <a:lnTo>
                        <a:pt x="89" y="98"/>
                      </a:lnTo>
                      <a:lnTo>
                        <a:pt x="73" y="106"/>
                      </a:lnTo>
                      <a:lnTo>
                        <a:pt x="53" y="111"/>
                      </a:lnTo>
                      <a:lnTo>
                        <a:pt x="32" y="112"/>
                      </a:lnTo>
                      <a:lnTo>
                        <a:pt x="23" y="109"/>
                      </a:lnTo>
                      <a:lnTo>
                        <a:pt x="16" y="105"/>
                      </a:lnTo>
                      <a:lnTo>
                        <a:pt x="11" y="97"/>
                      </a:lnTo>
                      <a:lnTo>
                        <a:pt x="7" y="86"/>
                      </a:lnTo>
                      <a:lnTo>
                        <a:pt x="5" y="74"/>
                      </a:lnTo>
                      <a:lnTo>
                        <a:pt x="3" y="62"/>
                      </a:lnTo>
                      <a:lnTo>
                        <a:pt x="1" y="49"/>
                      </a:lnTo>
                      <a:lnTo>
                        <a:pt x="0" y="38"/>
                      </a:lnTo>
                      <a:lnTo>
                        <a:pt x="0" y="26"/>
                      </a:lnTo>
                      <a:lnTo>
                        <a:pt x="3" y="16"/>
                      </a:lnTo>
                      <a:lnTo>
                        <a:pt x="8" y="7"/>
                      </a:lnTo>
                      <a:lnTo>
                        <a:pt x="17" y="1"/>
                      </a:lnTo>
                      <a:lnTo>
                        <a:pt x="18" y="1"/>
                      </a:lnTo>
                      <a:lnTo>
                        <a:pt x="19" y="0"/>
                      </a:lnTo>
                      <a:close/>
                    </a:path>
                  </a:pathLst>
                </a:custGeom>
                <a:solidFill>
                  <a:srgbClr val="F97D39"/>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en-US" sz="1350"/>
                </a:p>
              </p:txBody>
            </p:sp>
          </p:grpSp>
        </p:grpSp>
      </p:grpSp>
      <p:sp>
        <p:nvSpPr>
          <p:cNvPr id="64519" name="Rectangle 85"/>
          <p:cNvSpPr>
            <a:spLocks noChangeArrowheads="1"/>
          </p:cNvSpPr>
          <p:nvPr/>
        </p:nvSpPr>
        <p:spPr bwMode="auto">
          <a:xfrm>
            <a:off x="45244" y="847725"/>
            <a:ext cx="3556397" cy="3754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4" tIns="45712" rIns="91424" bIns="45712">
            <a:spAutoFit/>
          </a:bodyPr>
          <a:lstStyle>
            <a:lvl1pPr marL="341313" indent="-341313" defTabSz="1217613">
              <a:defRPr sz="1900">
                <a:solidFill>
                  <a:schemeClr val="tx1"/>
                </a:solidFill>
                <a:latin typeface="Calibri" panose="020F0502020204030204" pitchFamily="34" charset="0"/>
                <a:cs typeface="Arial" panose="020B0604020202020204" pitchFamily="34" charset="0"/>
              </a:defRPr>
            </a:lvl1pPr>
            <a:lvl2pPr marL="742950" indent="-285750" defTabSz="1217613">
              <a:defRPr sz="1900">
                <a:solidFill>
                  <a:schemeClr val="tx1"/>
                </a:solidFill>
                <a:latin typeface="Calibri" panose="020F0502020204030204" pitchFamily="34" charset="0"/>
                <a:cs typeface="Arial" panose="020B0604020202020204" pitchFamily="34" charset="0"/>
              </a:defRPr>
            </a:lvl2pPr>
            <a:lvl3pPr marL="1143000" indent="-228600" defTabSz="1217613">
              <a:defRPr sz="1900">
                <a:solidFill>
                  <a:schemeClr val="tx1"/>
                </a:solidFill>
                <a:latin typeface="Calibri" panose="020F0502020204030204" pitchFamily="34" charset="0"/>
                <a:cs typeface="Arial" panose="020B0604020202020204" pitchFamily="34" charset="0"/>
              </a:defRPr>
            </a:lvl3pPr>
            <a:lvl4pPr marL="1600200" indent="-228600" defTabSz="1217613">
              <a:defRPr sz="1900">
                <a:solidFill>
                  <a:schemeClr val="tx1"/>
                </a:solidFill>
                <a:latin typeface="Calibri" panose="020F0502020204030204" pitchFamily="34" charset="0"/>
                <a:cs typeface="Arial" panose="020B0604020202020204" pitchFamily="34" charset="0"/>
              </a:defRPr>
            </a:lvl4pPr>
            <a:lvl5pPr marL="2057400" indent="-228600" defTabSz="1217613">
              <a:defRPr sz="1900">
                <a:solidFill>
                  <a:schemeClr val="tx1"/>
                </a:solidFill>
                <a:latin typeface="Calibri" panose="020F0502020204030204" pitchFamily="34" charset="0"/>
                <a:cs typeface="Arial" panose="020B0604020202020204" pitchFamily="34" charset="0"/>
              </a:defRPr>
            </a:lvl5pPr>
            <a:lvl6pPr marL="2514600" indent="-228600" defTabSz="12176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6pPr>
            <a:lvl7pPr marL="2971800" indent="-228600" defTabSz="12176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7pPr>
            <a:lvl8pPr marL="3429000" indent="-228600" defTabSz="12176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8pPr>
            <a:lvl9pPr marL="3886200" indent="-228600" defTabSz="1217613" eaLnBrk="0" fontAlgn="base" hangingPunct="0">
              <a:spcBef>
                <a:spcPct val="0"/>
              </a:spcBef>
              <a:spcAft>
                <a:spcPct val="0"/>
              </a:spcAft>
              <a:defRPr sz="1900">
                <a:solidFill>
                  <a:schemeClr val="tx1"/>
                </a:solidFill>
                <a:latin typeface="Calibri" panose="020F0502020204030204" pitchFamily="34" charset="0"/>
                <a:cs typeface="Arial" panose="020B0604020202020204" pitchFamily="34" charset="0"/>
              </a:defRPr>
            </a:lvl9pPr>
          </a:lstStyle>
          <a:p>
            <a:pPr>
              <a:spcAft>
                <a:spcPts val="600"/>
              </a:spcAft>
              <a:buFont typeface="Wingdings" panose="05000000000000000000" pitchFamily="2" charset="2"/>
              <a:buChar char="§"/>
            </a:pPr>
            <a:r>
              <a:rPr lang="en-GB" altLang="en-US" sz="1425" b="1">
                <a:solidFill>
                  <a:srgbClr val="000000"/>
                </a:solidFill>
                <a:latin typeface="Arial" panose="020B0604020202020204" pitchFamily="34" charset="0"/>
              </a:rPr>
              <a:t>Pelaku usaha/investor mengajukan permohonan perizinan hanya ke PTSP/DPM-PTSP</a:t>
            </a:r>
          </a:p>
          <a:p>
            <a:pPr>
              <a:spcAft>
                <a:spcPts val="600"/>
              </a:spcAft>
              <a:buFont typeface="Wingdings" panose="05000000000000000000" pitchFamily="2" charset="2"/>
              <a:buChar char="§"/>
            </a:pPr>
            <a:r>
              <a:rPr lang="en-GB" altLang="en-US" sz="1425" b="1">
                <a:solidFill>
                  <a:srgbClr val="000000"/>
                </a:solidFill>
                <a:latin typeface="Arial" panose="020B0604020202020204" pitchFamily="34" charset="0"/>
              </a:rPr>
              <a:t>Seluruh data perizinan dan pemenuhan persyaratan berusaha</a:t>
            </a:r>
            <a:r>
              <a:rPr lang="id-ID" altLang="en-US" sz="1425" b="1">
                <a:solidFill>
                  <a:srgbClr val="000000"/>
                </a:solidFill>
                <a:latin typeface="Arial" panose="020B0604020202020204" pitchFamily="34" charset="0"/>
              </a:rPr>
              <a:t> di</a:t>
            </a:r>
            <a:r>
              <a:rPr lang="en-GB" altLang="en-US" sz="1425" b="1">
                <a:solidFill>
                  <a:srgbClr val="000000"/>
                </a:solidFill>
                <a:latin typeface="Arial" panose="020B0604020202020204" pitchFamily="34" charset="0"/>
              </a:rPr>
              <a:t> K/L dan Pemda berada dalam 1 (satu) sistem perizinan berusaha terintegrasi secara elektronik.</a:t>
            </a:r>
            <a:endParaRPr lang="en-GB" altLang="en-US" sz="1425" b="1" i="1">
              <a:solidFill>
                <a:srgbClr val="000000"/>
              </a:solidFill>
              <a:latin typeface="Arial" panose="020B0604020202020204" pitchFamily="34" charset="0"/>
            </a:endParaRPr>
          </a:p>
          <a:p>
            <a:pPr>
              <a:spcAft>
                <a:spcPts val="600"/>
              </a:spcAft>
              <a:buFont typeface="Wingdings" panose="05000000000000000000" pitchFamily="2" charset="2"/>
              <a:buChar char="§"/>
            </a:pPr>
            <a:r>
              <a:rPr lang="en-US" altLang="en-US" sz="1425" b="1">
                <a:solidFill>
                  <a:srgbClr val="000000"/>
                </a:solidFill>
                <a:latin typeface="Arial" panose="020B0604020202020204" pitchFamily="34" charset="0"/>
              </a:rPr>
              <a:t>Uji coba penerapan OSS perizinan </a:t>
            </a:r>
            <a:r>
              <a:rPr lang="en-US" altLang="en-US" sz="1425" b="1" i="1">
                <a:solidFill>
                  <a:srgbClr val="000000"/>
                </a:solidFill>
                <a:latin typeface="Arial" panose="020B0604020202020204" pitchFamily="34" charset="0"/>
              </a:rPr>
              <a:t>end to end </a:t>
            </a:r>
            <a:r>
              <a:rPr lang="en-US" altLang="en-US" sz="1425" b="1">
                <a:solidFill>
                  <a:srgbClr val="000000"/>
                </a:solidFill>
                <a:latin typeface="Arial" panose="020B0604020202020204" pitchFamily="34" charset="0"/>
              </a:rPr>
              <a:t>sektor industri akan dilakukan di DPM-PTSP Purwakarta dan DPM-PTSP Sulawesi Tengah, serta sektor pariwisata dan industri di PTSP BP Batam pada minggu ke-3 Januari 2018</a:t>
            </a:r>
            <a:endParaRPr lang="en-GB" altLang="en-US" sz="1425" b="1">
              <a:solidFill>
                <a:srgbClr val="000000"/>
              </a:solidFill>
              <a:latin typeface="Arial" panose="020B0604020202020204" pitchFamily="34" charset="0"/>
            </a:endParaRPr>
          </a:p>
        </p:txBody>
      </p:sp>
      <p:sp>
        <p:nvSpPr>
          <p:cNvPr id="87" name="Rectangle 109"/>
          <p:cNvSpPr>
            <a:spLocks noChangeArrowheads="1"/>
          </p:cNvSpPr>
          <p:nvPr/>
        </p:nvSpPr>
        <p:spPr bwMode="auto">
          <a:xfrm>
            <a:off x="4041599" y="2565250"/>
            <a:ext cx="765869" cy="446966"/>
          </a:xfrm>
          <a:prstGeom prst="rect">
            <a:avLst/>
          </a:prstGeom>
          <a:solidFill>
            <a:schemeClr val="tx2"/>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68570" tIns="34289" rIns="68570" bIns="34289"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914220">
              <a:spcBef>
                <a:spcPct val="0"/>
              </a:spcBef>
              <a:buNone/>
              <a:defRPr/>
            </a:pPr>
            <a:r>
              <a:rPr lang="en-US" altLang="en-US" sz="1125" b="1" dirty="0">
                <a:solidFill>
                  <a:schemeClr val="bg1"/>
                </a:solidFill>
                <a:latin typeface="Calibri"/>
              </a:rPr>
              <a:t>SKPD </a:t>
            </a:r>
            <a:r>
              <a:rPr lang="en-US" altLang="en-US" sz="1125" b="1" dirty="0" err="1">
                <a:solidFill>
                  <a:schemeClr val="bg1"/>
                </a:solidFill>
                <a:latin typeface="Calibri"/>
              </a:rPr>
              <a:t>Pemprov</a:t>
            </a:r>
            <a:endParaRPr lang="en-US" altLang="en-US" sz="1125" b="1" dirty="0">
              <a:solidFill>
                <a:schemeClr val="bg1"/>
              </a:solidFill>
              <a:latin typeface="Calibri"/>
            </a:endParaRPr>
          </a:p>
        </p:txBody>
      </p:sp>
      <p:sp>
        <p:nvSpPr>
          <p:cNvPr id="95" name="Rectangle 109"/>
          <p:cNvSpPr>
            <a:spLocks noChangeArrowheads="1"/>
          </p:cNvSpPr>
          <p:nvPr/>
        </p:nvSpPr>
        <p:spPr bwMode="auto">
          <a:xfrm>
            <a:off x="4041598" y="3124387"/>
            <a:ext cx="848239" cy="446966"/>
          </a:xfrm>
          <a:prstGeom prst="rect">
            <a:avLst/>
          </a:prstGeom>
          <a:solidFill>
            <a:schemeClr val="tx2"/>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68570" tIns="34289" rIns="68570" bIns="34289"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defTabSz="914220">
              <a:spcBef>
                <a:spcPct val="0"/>
              </a:spcBef>
              <a:buNone/>
              <a:defRPr/>
            </a:pPr>
            <a:r>
              <a:rPr lang="en-US" altLang="en-US" sz="1125" b="1" dirty="0">
                <a:solidFill>
                  <a:schemeClr val="bg1"/>
                </a:solidFill>
                <a:latin typeface="Calibri"/>
              </a:rPr>
              <a:t>SKPD </a:t>
            </a:r>
            <a:r>
              <a:rPr lang="en-US" altLang="en-US" sz="1125" b="1" dirty="0" err="1">
                <a:solidFill>
                  <a:schemeClr val="bg1"/>
                </a:solidFill>
                <a:latin typeface="Calibri"/>
              </a:rPr>
              <a:t>Pemkab</a:t>
            </a:r>
            <a:r>
              <a:rPr lang="en-US" altLang="en-US" sz="1125" b="1" dirty="0">
                <a:solidFill>
                  <a:schemeClr val="bg1"/>
                </a:solidFill>
                <a:latin typeface="Calibri"/>
              </a:rPr>
              <a:t>/</a:t>
            </a:r>
          </a:p>
          <a:p>
            <a:pPr algn="ctr" defTabSz="914220">
              <a:spcBef>
                <a:spcPct val="0"/>
              </a:spcBef>
              <a:buNone/>
              <a:defRPr/>
            </a:pPr>
            <a:r>
              <a:rPr lang="en-US" altLang="en-US" sz="1125" b="1" dirty="0" err="1">
                <a:solidFill>
                  <a:schemeClr val="bg1"/>
                </a:solidFill>
                <a:latin typeface="Calibri"/>
              </a:rPr>
              <a:t>Pemkot</a:t>
            </a:r>
            <a:endParaRPr lang="en-US" altLang="en-US" sz="1125" b="1" dirty="0">
              <a:solidFill>
                <a:schemeClr val="bg1"/>
              </a:solidFill>
              <a:latin typeface="Calibri"/>
            </a:endParaRPr>
          </a:p>
        </p:txBody>
      </p:sp>
    </p:spTree>
    <p:extLst>
      <p:ext uri="{BB962C8B-B14F-4D97-AF65-F5344CB8AC3E}">
        <p14:creationId xmlns:p14="http://schemas.microsoft.com/office/powerpoint/2010/main" val="38650571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1864988" y="1881210"/>
            <a:ext cx="2414018" cy="392907"/>
          </a:xfrm>
          <a:prstGeom prst="homePlate">
            <a:avLst>
              <a:gd name="adj" fmla="val 28915"/>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TextBox 4">
            <a:extLst>
              <a:ext uri="{FF2B5EF4-FFF2-40B4-BE49-F238E27FC236}">
                <a16:creationId xmlns:a16="http://schemas.microsoft.com/office/drawing/2014/main" id="{3D70CE99-E2DF-4011-98EC-A50F7D6EBEA8}"/>
              </a:ext>
            </a:extLst>
          </p:cNvPr>
          <p:cNvSpPr txBox="1"/>
          <p:nvPr/>
        </p:nvSpPr>
        <p:spPr>
          <a:xfrm>
            <a:off x="388794" y="2482402"/>
            <a:ext cx="4288031" cy="2400657"/>
          </a:xfrm>
          <a:prstGeom prst="rect">
            <a:avLst/>
          </a:prstGeom>
          <a:noFill/>
        </p:spPr>
        <p:txBody>
          <a:bodyPr wrap="square" rtlCol="0">
            <a:spAutoFit/>
          </a:bodyPr>
          <a:lstStyle/>
          <a:p>
            <a:r>
              <a:rPr lang="id-ID" sz="1500" dirty="0"/>
              <a:t>Tanda Tangan Digital adalah sebuah skema matematis yang memiliki keunikan dalam mengidentifikasikan seorang (subjek hukum) di dunia digital. Diterbitkan atas persetujuan CA </a:t>
            </a:r>
            <a:r>
              <a:rPr lang="id-ID" sz="1500" i="1" dirty="0"/>
              <a:t>(</a:t>
            </a:r>
            <a:r>
              <a:rPr lang="id-ID" sz="1500" i="1" dirty="0" err="1"/>
              <a:t>Certificate</a:t>
            </a:r>
            <a:r>
              <a:rPr lang="id-ID" sz="1500" i="1" dirty="0"/>
              <a:t> Authority) </a:t>
            </a:r>
            <a:r>
              <a:rPr lang="id-ID" sz="1500" dirty="0"/>
              <a:t>berupa </a:t>
            </a:r>
            <a:r>
              <a:rPr lang="id-ID" sz="1500" dirty="0" err="1"/>
              <a:t>file</a:t>
            </a:r>
            <a:r>
              <a:rPr lang="id-ID" sz="1500" dirty="0"/>
              <a:t> .p12.</a:t>
            </a:r>
          </a:p>
          <a:p>
            <a:endParaRPr lang="id-ID" sz="1500" dirty="0"/>
          </a:p>
          <a:p>
            <a:r>
              <a:rPr lang="id-ID" sz="1500" dirty="0" err="1"/>
              <a:t>User</a:t>
            </a:r>
            <a:r>
              <a:rPr lang="id-ID" sz="1500" dirty="0"/>
              <a:t> wajib menjaga baik-baik </a:t>
            </a:r>
            <a:r>
              <a:rPr lang="id-ID" sz="1500" dirty="0" err="1"/>
              <a:t>file</a:t>
            </a:r>
            <a:r>
              <a:rPr lang="id-ID" sz="1500" dirty="0"/>
              <a:t> .p12 (tanda tangan digital) karena </a:t>
            </a:r>
            <a:r>
              <a:rPr lang="id-ID" sz="1500" dirty="0" err="1"/>
              <a:t>file</a:t>
            </a:r>
            <a:r>
              <a:rPr lang="id-ID" sz="1500" dirty="0"/>
              <a:t> tersebut adalah identitas dirinya di dunia digital. Kegagalan menjaga </a:t>
            </a:r>
            <a:r>
              <a:rPr lang="id-ID" sz="1500" dirty="0" err="1"/>
              <a:t>file</a:t>
            </a:r>
            <a:r>
              <a:rPr lang="id-ID" sz="1500" dirty="0"/>
              <a:t> .p12 dapat berakibat hukum bagi pemilik sertifikat digital.</a:t>
            </a:r>
          </a:p>
        </p:txBody>
      </p:sp>
      <p:pic>
        <p:nvPicPr>
          <p:cNvPr id="1026" name="Picture 2"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793" y="887519"/>
            <a:ext cx="3714555" cy="1198244"/>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https://kominfo.go.id/imag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817" y="1938553"/>
            <a:ext cx="2238360" cy="28821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Cara Membuat Tanda Tangan Elektronik di Dokumen Digita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7671" y="806249"/>
            <a:ext cx="2530698" cy="167615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4">
            <a:extLst>
              <a:ext uri="{FF2B5EF4-FFF2-40B4-BE49-F238E27FC236}">
                <a16:creationId xmlns:a16="http://schemas.microsoft.com/office/drawing/2014/main" id="{3D70CE99-E2DF-4011-98EC-A50F7D6EBEA8}"/>
              </a:ext>
            </a:extLst>
          </p:cNvPr>
          <p:cNvSpPr txBox="1"/>
          <p:nvPr/>
        </p:nvSpPr>
        <p:spPr>
          <a:xfrm>
            <a:off x="4849033" y="2167243"/>
            <a:ext cx="2007311" cy="300082"/>
          </a:xfrm>
          <a:prstGeom prst="rect">
            <a:avLst/>
          </a:prstGeom>
          <a:noFill/>
        </p:spPr>
        <p:txBody>
          <a:bodyPr wrap="square" rtlCol="0">
            <a:spAutoFit/>
          </a:bodyPr>
          <a:lstStyle/>
          <a:p>
            <a:r>
              <a:rPr lang="id-ID" sz="1350" b="1" dirty="0"/>
              <a:t>Tanda Tangan Elektronik</a:t>
            </a:r>
          </a:p>
        </p:txBody>
      </p:sp>
      <p:sp>
        <p:nvSpPr>
          <p:cNvPr id="8" name="TextBox 4">
            <a:extLst>
              <a:ext uri="{FF2B5EF4-FFF2-40B4-BE49-F238E27FC236}">
                <a16:creationId xmlns:a16="http://schemas.microsoft.com/office/drawing/2014/main" id="{3D70CE99-E2DF-4011-98EC-A50F7D6EBEA8}"/>
              </a:ext>
            </a:extLst>
          </p:cNvPr>
          <p:cNvSpPr txBox="1"/>
          <p:nvPr/>
        </p:nvSpPr>
        <p:spPr>
          <a:xfrm>
            <a:off x="4855969" y="2683634"/>
            <a:ext cx="4288031" cy="1938992"/>
          </a:xfrm>
          <a:prstGeom prst="rect">
            <a:avLst/>
          </a:prstGeom>
          <a:noFill/>
        </p:spPr>
        <p:txBody>
          <a:bodyPr wrap="square" rtlCol="0">
            <a:spAutoFit/>
          </a:bodyPr>
          <a:lstStyle/>
          <a:p>
            <a:r>
              <a:rPr lang="id-ID" sz="1500" dirty="0"/>
              <a:t>Tanda Tangan Elektronik yaitu </a:t>
            </a:r>
            <a:r>
              <a:rPr lang="id-ID" sz="1500" dirty="0" err="1"/>
              <a:t>metoda</a:t>
            </a:r>
            <a:r>
              <a:rPr lang="id-ID" sz="1500" dirty="0"/>
              <a:t> </a:t>
            </a:r>
            <a:r>
              <a:rPr lang="id-ID" sz="1500" dirty="0" err="1"/>
              <a:t>penandatangan</a:t>
            </a:r>
            <a:r>
              <a:rPr lang="id-ID" sz="1500" dirty="0"/>
              <a:t> dengan langsung menyisipkan tanda tangan manual ke dalam </a:t>
            </a:r>
            <a:r>
              <a:rPr lang="id-ID" sz="1500" dirty="0" err="1"/>
              <a:t>file</a:t>
            </a:r>
            <a:r>
              <a:rPr lang="id-ID" sz="1500" dirty="0"/>
              <a:t> atau dokumen yang diinginkan.</a:t>
            </a:r>
          </a:p>
          <a:p>
            <a:endParaRPr lang="id-ID" sz="1500" dirty="0"/>
          </a:p>
          <a:p>
            <a:r>
              <a:rPr lang="id-ID" sz="1500" dirty="0"/>
              <a:t>Tanda tangan elektronik seperti ini tidak membutuhkan persetujuan CA </a:t>
            </a:r>
            <a:r>
              <a:rPr lang="id-ID" sz="1500" i="1" dirty="0"/>
              <a:t>(</a:t>
            </a:r>
            <a:r>
              <a:rPr lang="id-ID" sz="1500" i="1" dirty="0" err="1"/>
              <a:t>Certificate</a:t>
            </a:r>
            <a:r>
              <a:rPr lang="id-ID" sz="1500" i="1" dirty="0"/>
              <a:t> Authority).</a:t>
            </a:r>
            <a:endParaRPr lang="id-ID" sz="1500" dirty="0"/>
          </a:p>
        </p:txBody>
      </p:sp>
      <p:sp>
        <p:nvSpPr>
          <p:cNvPr id="3" name="Title 2"/>
          <p:cNvSpPr>
            <a:spLocks noGrp="1"/>
          </p:cNvSpPr>
          <p:nvPr>
            <p:ph type="title"/>
          </p:nvPr>
        </p:nvSpPr>
        <p:spPr/>
        <p:txBody>
          <a:bodyPr/>
          <a:lstStyle/>
          <a:p>
            <a:r>
              <a:rPr lang="en-US" dirty="0" err="1" smtClean="0"/>
              <a:t>Prasyarat</a:t>
            </a:r>
            <a:r>
              <a:rPr lang="en-US" dirty="0" smtClean="0"/>
              <a:t> </a:t>
            </a:r>
            <a:r>
              <a:rPr lang="en-US" dirty="0" err="1" smtClean="0"/>
              <a:t>Utama</a:t>
            </a:r>
            <a:r>
              <a:rPr lang="en-US" dirty="0" smtClean="0"/>
              <a:t> </a:t>
            </a:r>
            <a:r>
              <a:rPr lang="en-US" dirty="0" err="1" smtClean="0"/>
              <a:t>Reformasi</a:t>
            </a:r>
            <a:r>
              <a:rPr lang="en-US" dirty="0" smtClean="0"/>
              <a:t> </a:t>
            </a:r>
            <a:r>
              <a:rPr lang="en-US" dirty="0" err="1" smtClean="0"/>
              <a:t>Perijinan</a:t>
            </a:r>
            <a:r>
              <a:rPr lang="en-US" dirty="0" smtClean="0"/>
              <a:t> </a:t>
            </a:r>
            <a:endParaRPr lang="en-US" dirty="0"/>
          </a:p>
        </p:txBody>
      </p:sp>
    </p:spTree>
    <p:extLst>
      <p:ext uri="{BB962C8B-B14F-4D97-AF65-F5344CB8AC3E}">
        <p14:creationId xmlns:p14="http://schemas.microsoft.com/office/powerpoint/2010/main" val="102605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638"/>
            <a:ext cx="8229600" cy="510779"/>
          </a:xfrm>
        </p:spPr>
        <p:txBody>
          <a:bodyPr/>
          <a:lstStyle/>
          <a:p>
            <a:r>
              <a:rPr lang="en-US" b="1" dirty="0" err="1" smtClean="0">
                <a:solidFill>
                  <a:schemeClr val="bg1"/>
                </a:solidFill>
              </a:rPr>
              <a:t>Arsitektur</a:t>
            </a:r>
            <a:r>
              <a:rPr lang="en-US" b="1" dirty="0" smtClean="0">
                <a:solidFill>
                  <a:schemeClr val="bg1"/>
                </a:solidFill>
              </a:rPr>
              <a:t> OSS</a:t>
            </a:r>
            <a:endParaRPr lang="en-US" b="1" dirty="0">
              <a:solidFill>
                <a:schemeClr val="bg1"/>
              </a:solidFill>
            </a:endParaRPr>
          </a:p>
        </p:txBody>
      </p:sp>
      <p:sp>
        <p:nvSpPr>
          <p:cNvPr id="4" name="Slide Number Placeholder 3"/>
          <p:cNvSpPr>
            <a:spLocks noGrp="1"/>
          </p:cNvSpPr>
          <p:nvPr>
            <p:ph type="sldNum" sz="quarter" idx="12"/>
          </p:nvPr>
        </p:nvSpPr>
        <p:spPr/>
        <p:txBody>
          <a:bodyPr/>
          <a:lstStyle/>
          <a:p>
            <a:fld id="{7DBECBBC-B5FD-4F11-9AC2-5AED2BF7CA3D}" type="slidenum">
              <a:rPr lang="en-US" smtClean="0"/>
              <a:pPr/>
              <a:t>31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721601"/>
            <a:ext cx="5645714" cy="4421899"/>
          </a:xfrm>
          <a:prstGeom prst="rect">
            <a:avLst/>
          </a:prstGeom>
        </p:spPr>
      </p:pic>
    </p:spTree>
    <p:extLst>
      <p:ext uri="{BB962C8B-B14F-4D97-AF65-F5344CB8AC3E}">
        <p14:creationId xmlns:p14="http://schemas.microsoft.com/office/powerpoint/2010/main" val="124836280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701" y="67582"/>
            <a:ext cx="8229600" cy="510779"/>
          </a:xfrm>
        </p:spPr>
        <p:txBody>
          <a:bodyPr/>
          <a:lstStyle/>
          <a:p>
            <a:r>
              <a:rPr lang="en-US" dirty="0" err="1" smtClean="0">
                <a:solidFill>
                  <a:schemeClr val="bg1"/>
                </a:solidFill>
              </a:rPr>
              <a:t>Alur</a:t>
            </a:r>
            <a:r>
              <a:rPr lang="en-US" dirty="0" smtClean="0">
                <a:solidFill>
                  <a:schemeClr val="bg1"/>
                </a:solidFill>
              </a:rPr>
              <a:t> </a:t>
            </a:r>
            <a:r>
              <a:rPr lang="en-US" dirty="0" err="1" smtClean="0">
                <a:solidFill>
                  <a:schemeClr val="bg1"/>
                </a:solidFill>
              </a:rPr>
              <a:t>Informasi</a:t>
            </a:r>
            <a:r>
              <a:rPr lang="en-US" dirty="0" smtClean="0">
                <a:solidFill>
                  <a:schemeClr val="bg1"/>
                </a:solidFill>
              </a:rPr>
              <a:t> OSS-K/L</a:t>
            </a:r>
            <a:endParaRPr lang="en-US" dirty="0">
              <a:solidFill>
                <a:schemeClr val="bg1"/>
              </a:solidFill>
            </a:endParaRPr>
          </a:p>
        </p:txBody>
      </p:sp>
      <p:sp>
        <p:nvSpPr>
          <p:cNvPr id="4" name="Slide Number Placeholder 3"/>
          <p:cNvSpPr>
            <a:spLocks noGrp="1"/>
          </p:cNvSpPr>
          <p:nvPr>
            <p:ph type="sldNum" sz="quarter" idx="12"/>
          </p:nvPr>
        </p:nvSpPr>
        <p:spPr>
          <a:xfrm>
            <a:off x="8525964" y="4431506"/>
            <a:ext cx="314267" cy="273844"/>
          </a:xfrm>
        </p:spPr>
        <p:txBody>
          <a:bodyPr/>
          <a:lstStyle/>
          <a:p>
            <a:fld id="{7DBECBBC-B5FD-4F11-9AC2-5AED2BF7CA3D}" type="slidenum">
              <a:rPr lang="en-US" smtClean="0"/>
              <a:pPr/>
              <a:t>32</a:t>
            </a:fld>
            <a:endParaRPr lang="en-US"/>
          </a:p>
        </p:txBody>
      </p:sp>
      <p:sp>
        <p:nvSpPr>
          <p:cNvPr id="5" name="Rounded Rectangle 4"/>
          <p:cNvSpPr/>
          <p:nvPr/>
        </p:nvSpPr>
        <p:spPr>
          <a:xfrm>
            <a:off x="3590925" y="780902"/>
            <a:ext cx="1276350" cy="2647950"/>
          </a:xfrm>
          <a:prstGeom prst="roundRect">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smtClean="0"/>
              <a:t>Sistem</a:t>
            </a:r>
            <a:endParaRPr lang="en-US" sz="1350" dirty="0" smtClean="0"/>
          </a:p>
          <a:p>
            <a:pPr algn="ctr"/>
            <a:r>
              <a:rPr lang="en-US" sz="1350" dirty="0" smtClean="0"/>
              <a:t>OSS</a:t>
            </a:r>
            <a:endParaRPr lang="en-US" sz="1350" dirty="0"/>
          </a:p>
        </p:txBody>
      </p:sp>
      <p:pic>
        <p:nvPicPr>
          <p:cNvPr id="6" name="Picture 5"/>
          <p:cNvPicPr>
            <a:picLocks noChangeAspect="1"/>
          </p:cNvPicPr>
          <p:nvPr/>
        </p:nvPicPr>
        <p:blipFill>
          <a:blip r:embed="rId2"/>
          <a:stretch>
            <a:fillRect/>
          </a:stretch>
        </p:blipFill>
        <p:spPr>
          <a:xfrm>
            <a:off x="849982" y="983184"/>
            <a:ext cx="681287" cy="681287"/>
          </a:xfrm>
          <a:prstGeom prst="rect">
            <a:avLst/>
          </a:prstGeom>
        </p:spPr>
      </p:pic>
      <p:pic>
        <p:nvPicPr>
          <p:cNvPr id="7" name="Picture 6"/>
          <p:cNvPicPr>
            <a:picLocks noChangeAspect="1"/>
          </p:cNvPicPr>
          <p:nvPr/>
        </p:nvPicPr>
        <p:blipFill>
          <a:blip r:embed="rId3"/>
          <a:stretch>
            <a:fillRect/>
          </a:stretch>
        </p:blipFill>
        <p:spPr>
          <a:xfrm>
            <a:off x="898123" y="2431093"/>
            <a:ext cx="649280" cy="685859"/>
          </a:xfrm>
          <a:prstGeom prst="rect">
            <a:avLst/>
          </a:prstGeom>
        </p:spPr>
      </p:pic>
      <p:grpSp>
        <p:nvGrpSpPr>
          <p:cNvPr id="12" name="Group 11">
            <a:extLst>
              <a:ext uri="{FF2B5EF4-FFF2-40B4-BE49-F238E27FC236}">
                <a16:creationId xmlns:a16="http://schemas.microsoft.com/office/drawing/2014/main" id="{1980D94F-9DCA-481A-981D-759C2653F8E1}"/>
              </a:ext>
            </a:extLst>
          </p:cNvPr>
          <p:cNvGrpSpPr/>
          <p:nvPr/>
        </p:nvGrpSpPr>
        <p:grpSpPr>
          <a:xfrm>
            <a:off x="8201744" y="1311691"/>
            <a:ext cx="648439" cy="475383"/>
            <a:chOff x="3578360" y="6251565"/>
            <a:chExt cx="1724465" cy="1264239"/>
          </a:xfrm>
        </p:grpSpPr>
        <p:pic>
          <p:nvPicPr>
            <p:cNvPr id="13" name="Picture 5" descr="C:\Users\rcom\Downloads\woman.png">
              <a:extLst>
                <a:ext uri="{FF2B5EF4-FFF2-40B4-BE49-F238E27FC236}">
                  <a16:creationId xmlns:a16="http://schemas.microsoft.com/office/drawing/2014/main" id="{7048C436-6DEB-4DD2-B7AC-A49B4042309E}"/>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383296" y="6596274"/>
              <a:ext cx="919529" cy="919530"/>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4" name="Picture 13" descr="C:\Users\rcom\Downloads\man (1).png">
              <a:extLst>
                <a:ext uri="{FF2B5EF4-FFF2-40B4-BE49-F238E27FC236}">
                  <a16:creationId xmlns:a16="http://schemas.microsoft.com/office/drawing/2014/main" id="{997189A2-4A0E-412E-8341-1E1B33B72E6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8360" y="6672346"/>
              <a:ext cx="843459" cy="843458"/>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5" name="Picture 8" descr="C:\Users\rcom\Downloads\man (1).png">
              <a:extLst>
                <a:ext uri="{FF2B5EF4-FFF2-40B4-BE49-F238E27FC236}">
                  <a16:creationId xmlns:a16="http://schemas.microsoft.com/office/drawing/2014/main" id="{43F4D8C8-E3AF-4F4B-94EB-9C769E84B5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9701" y="6251565"/>
              <a:ext cx="1264237" cy="1264236"/>
            </a:xfrm>
            <a:prstGeom prst="rect">
              <a:avLst/>
            </a:prstGeom>
            <a:noFill/>
            <a:ln>
              <a:noFill/>
            </a:ln>
            <a:extLst>
              <a:ext uri="{909E8E84-426E-40dd-AFC4-6F175D3DCCD1}">
                <a14:hiddenFill xmlns:a14="http://schemas.microsoft.com/office/drawing/2010/main" xmlns="">
                  <a:solidFill>
                    <a:srgbClr val="FFFFFF"/>
                  </a:solidFill>
                </a14:hiddenFill>
              </a:ext>
            </a:extLst>
          </p:spPr>
        </p:pic>
      </p:grpSp>
      <p:grpSp>
        <p:nvGrpSpPr>
          <p:cNvPr id="16" name="Group 15">
            <a:extLst>
              <a:ext uri="{FF2B5EF4-FFF2-40B4-BE49-F238E27FC236}">
                <a16:creationId xmlns:a16="http://schemas.microsoft.com/office/drawing/2014/main" id="{1980D94F-9DCA-481A-981D-759C2653F8E1}"/>
              </a:ext>
            </a:extLst>
          </p:cNvPr>
          <p:cNvGrpSpPr/>
          <p:nvPr/>
        </p:nvGrpSpPr>
        <p:grpSpPr>
          <a:xfrm>
            <a:off x="8201744" y="2120351"/>
            <a:ext cx="648439" cy="475383"/>
            <a:chOff x="3578360" y="6251565"/>
            <a:chExt cx="1724465" cy="1264239"/>
          </a:xfrm>
        </p:grpSpPr>
        <p:pic>
          <p:nvPicPr>
            <p:cNvPr id="17" name="Picture 5" descr="C:\Users\rcom\Downloads\woman.png">
              <a:extLst>
                <a:ext uri="{FF2B5EF4-FFF2-40B4-BE49-F238E27FC236}">
                  <a16:creationId xmlns:a16="http://schemas.microsoft.com/office/drawing/2014/main" id="{7048C436-6DEB-4DD2-B7AC-A49B4042309E}"/>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383296" y="6596274"/>
              <a:ext cx="919529" cy="919530"/>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8" name="Picture 17" descr="C:\Users\rcom\Downloads\man (1).png">
              <a:extLst>
                <a:ext uri="{FF2B5EF4-FFF2-40B4-BE49-F238E27FC236}">
                  <a16:creationId xmlns:a16="http://schemas.microsoft.com/office/drawing/2014/main" id="{997189A2-4A0E-412E-8341-1E1B33B72E6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8360" y="6672346"/>
              <a:ext cx="843459" cy="843458"/>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19" name="Picture 8" descr="C:\Users\rcom\Downloads\man (1).png">
              <a:extLst>
                <a:ext uri="{FF2B5EF4-FFF2-40B4-BE49-F238E27FC236}">
                  <a16:creationId xmlns:a16="http://schemas.microsoft.com/office/drawing/2014/main" id="{43F4D8C8-E3AF-4F4B-94EB-9C769E84B5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9701" y="6251565"/>
              <a:ext cx="1264237" cy="1264236"/>
            </a:xfrm>
            <a:prstGeom prst="rect">
              <a:avLst/>
            </a:prstGeom>
            <a:noFill/>
            <a:ln>
              <a:noFill/>
            </a:ln>
            <a:extLst>
              <a:ext uri="{909E8E84-426E-40dd-AFC4-6F175D3DCCD1}">
                <a14:hiddenFill xmlns:a14="http://schemas.microsoft.com/office/drawing/2010/main" xmlns="">
                  <a:solidFill>
                    <a:srgbClr val="FFFFFF"/>
                  </a:solidFill>
                </a14:hiddenFill>
              </a:ext>
            </a:extLst>
          </p:spPr>
        </p:pic>
      </p:grpSp>
      <p:cxnSp>
        <p:nvCxnSpPr>
          <p:cNvPr id="20" name="Straight Arrow Connector 19"/>
          <p:cNvCxnSpPr/>
          <p:nvPr/>
        </p:nvCxnSpPr>
        <p:spPr>
          <a:xfrm>
            <a:off x="1771650" y="1323825"/>
            <a:ext cx="16954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1619250" y="2759101"/>
            <a:ext cx="1885950" cy="14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1626188" y="3019277"/>
            <a:ext cx="1871150" cy="9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946744" y="1934421"/>
            <a:ext cx="1500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933950" y="2397949"/>
            <a:ext cx="15232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flipV="1">
            <a:off x="1771650" y="1552427"/>
            <a:ext cx="1695450" cy="19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446427" y="2652668"/>
            <a:ext cx="918265" cy="300082"/>
          </a:xfrm>
          <a:prstGeom prst="rect">
            <a:avLst/>
          </a:prstGeom>
          <a:noFill/>
        </p:spPr>
        <p:txBody>
          <a:bodyPr wrap="none" rtlCol="0">
            <a:spAutoFit/>
          </a:bodyPr>
          <a:lstStyle/>
          <a:p>
            <a:r>
              <a:rPr lang="en-US" sz="1350" dirty="0" err="1" smtClean="0"/>
              <a:t>Sistem</a:t>
            </a:r>
            <a:r>
              <a:rPr lang="en-US" sz="1350" dirty="0" smtClean="0"/>
              <a:t> K/L</a:t>
            </a:r>
            <a:endParaRPr lang="en-US" sz="1350" dirty="0"/>
          </a:p>
        </p:txBody>
      </p:sp>
      <p:sp>
        <p:nvSpPr>
          <p:cNvPr id="33" name="TextBox 32"/>
          <p:cNvSpPr txBox="1"/>
          <p:nvPr/>
        </p:nvSpPr>
        <p:spPr>
          <a:xfrm>
            <a:off x="1959579" y="913032"/>
            <a:ext cx="1457450" cy="577081"/>
          </a:xfrm>
          <a:prstGeom prst="rect">
            <a:avLst/>
          </a:prstGeom>
          <a:noFill/>
        </p:spPr>
        <p:txBody>
          <a:bodyPr wrap="none" rtlCol="0">
            <a:spAutoFit/>
          </a:bodyPr>
          <a:lstStyle/>
          <a:p>
            <a:pPr marL="228600" indent="-228600">
              <a:buAutoNum type="arabicPeriod"/>
            </a:pPr>
            <a:r>
              <a:rPr lang="en-US" sz="1050" dirty="0" err="1" smtClean="0"/>
              <a:t>Pendaftaran</a:t>
            </a:r>
            <a:r>
              <a:rPr lang="en-US" sz="1050" dirty="0" smtClean="0"/>
              <a:t> Usaha</a:t>
            </a:r>
          </a:p>
          <a:p>
            <a:r>
              <a:rPr lang="en-US" sz="1050" dirty="0" smtClean="0"/>
              <a:t>6.    </a:t>
            </a:r>
            <a:r>
              <a:rPr lang="en-US" sz="1050" dirty="0" err="1" smtClean="0"/>
              <a:t>Permohonan</a:t>
            </a:r>
            <a:r>
              <a:rPr lang="en-US" sz="1050" dirty="0" smtClean="0"/>
              <a:t> </a:t>
            </a:r>
            <a:r>
              <a:rPr lang="en-US" sz="1050" dirty="0" err="1" smtClean="0"/>
              <a:t>Ijin</a:t>
            </a:r>
            <a:endParaRPr lang="en-US" sz="1050" dirty="0" smtClean="0"/>
          </a:p>
          <a:p>
            <a:pPr marL="228600" indent="-228600">
              <a:buAutoNum type="arabicPeriod"/>
            </a:pPr>
            <a:endParaRPr lang="en-US" sz="1050" dirty="0"/>
          </a:p>
        </p:txBody>
      </p:sp>
      <p:sp>
        <p:nvSpPr>
          <p:cNvPr id="34" name="TextBox 33"/>
          <p:cNvSpPr txBox="1"/>
          <p:nvPr/>
        </p:nvSpPr>
        <p:spPr>
          <a:xfrm>
            <a:off x="1686888" y="2240051"/>
            <a:ext cx="1837362" cy="738664"/>
          </a:xfrm>
          <a:prstGeom prst="rect">
            <a:avLst/>
          </a:prstGeom>
          <a:noFill/>
        </p:spPr>
        <p:txBody>
          <a:bodyPr wrap="none" rtlCol="0">
            <a:spAutoFit/>
          </a:bodyPr>
          <a:lstStyle/>
          <a:p>
            <a:r>
              <a:rPr lang="en-US" sz="1050" dirty="0" smtClean="0"/>
              <a:t>3. </a:t>
            </a:r>
            <a:r>
              <a:rPr lang="en-US" sz="1050" dirty="0" err="1"/>
              <a:t>Nomor</a:t>
            </a:r>
            <a:r>
              <a:rPr lang="en-US" sz="1050" dirty="0"/>
              <a:t> </a:t>
            </a:r>
            <a:r>
              <a:rPr lang="en-US" sz="1050" dirty="0" err="1"/>
              <a:t>Induk</a:t>
            </a:r>
            <a:r>
              <a:rPr lang="en-US" sz="1050" dirty="0"/>
              <a:t> </a:t>
            </a:r>
            <a:r>
              <a:rPr lang="en-US" sz="1050" dirty="0" err="1"/>
              <a:t>Berusaha</a:t>
            </a:r>
            <a:r>
              <a:rPr lang="en-US" sz="1050" dirty="0"/>
              <a:t/>
            </a:r>
            <a:br>
              <a:rPr lang="en-US" sz="1050" dirty="0"/>
            </a:br>
            <a:r>
              <a:rPr lang="en-US" sz="1050" dirty="0"/>
              <a:t>(</a:t>
            </a:r>
            <a:r>
              <a:rPr lang="en-US" sz="1050" dirty="0" err="1"/>
              <a:t>Seluruh</a:t>
            </a:r>
            <a:r>
              <a:rPr lang="en-US" sz="1050" dirty="0"/>
              <a:t> </a:t>
            </a:r>
            <a:r>
              <a:rPr lang="en-US" sz="1050" dirty="0" err="1"/>
              <a:t>elemen</a:t>
            </a:r>
            <a:r>
              <a:rPr lang="en-US" sz="1050" dirty="0"/>
              <a:t> ex TDP,SIUP, </a:t>
            </a:r>
            <a:br>
              <a:rPr lang="en-US" sz="1050" dirty="0"/>
            </a:br>
            <a:r>
              <a:rPr lang="en-US" sz="1050" dirty="0"/>
              <a:t>API, </a:t>
            </a:r>
            <a:r>
              <a:rPr lang="en-US" sz="1050" dirty="0" err="1"/>
              <a:t>Akses</a:t>
            </a:r>
            <a:r>
              <a:rPr lang="en-US" sz="1050" dirty="0"/>
              <a:t> </a:t>
            </a:r>
            <a:r>
              <a:rPr lang="en-US" sz="1050" dirty="0" err="1"/>
              <a:t>Pabean</a:t>
            </a:r>
            <a:r>
              <a:rPr lang="en-US" sz="1050" dirty="0"/>
              <a:t>)</a:t>
            </a:r>
          </a:p>
          <a:p>
            <a:endParaRPr lang="en-US" sz="1050" dirty="0"/>
          </a:p>
        </p:txBody>
      </p:sp>
      <p:sp>
        <p:nvSpPr>
          <p:cNvPr id="35" name="TextBox 34"/>
          <p:cNvSpPr txBox="1"/>
          <p:nvPr/>
        </p:nvSpPr>
        <p:spPr>
          <a:xfrm>
            <a:off x="1808112" y="3019277"/>
            <a:ext cx="1404552" cy="415498"/>
          </a:xfrm>
          <a:prstGeom prst="rect">
            <a:avLst/>
          </a:prstGeom>
          <a:noFill/>
        </p:spPr>
        <p:txBody>
          <a:bodyPr wrap="none" rtlCol="0">
            <a:spAutoFit/>
          </a:bodyPr>
          <a:lstStyle/>
          <a:p>
            <a:r>
              <a:rPr lang="en-US" sz="1050" dirty="0" smtClean="0"/>
              <a:t>4. </a:t>
            </a:r>
            <a:r>
              <a:rPr lang="en-US" sz="1050" dirty="0" err="1" smtClean="0"/>
              <a:t>Hasil</a:t>
            </a:r>
            <a:r>
              <a:rPr lang="en-US" sz="1050" dirty="0" smtClean="0"/>
              <a:t> </a:t>
            </a:r>
            <a:r>
              <a:rPr lang="en-US" sz="1050" dirty="0" err="1" smtClean="0"/>
              <a:t>Pengawasan</a:t>
            </a:r>
            <a:r>
              <a:rPr lang="en-US" sz="1050" dirty="0" smtClean="0"/>
              <a:t> / </a:t>
            </a:r>
            <a:br>
              <a:rPr lang="en-US" sz="1050" dirty="0" smtClean="0"/>
            </a:br>
            <a:r>
              <a:rPr lang="en-US" sz="1050" dirty="0" err="1" smtClean="0"/>
              <a:t>Pengendalian</a:t>
            </a:r>
            <a:endParaRPr lang="en-US" sz="1050" dirty="0"/>
          </a:p>
        </p:txBody>
      </p:sp>
      <p:sp>
        <p:nvSpPr>
          <p:cNvPr id="36" name="TextBox 35"/>
          <p:cNvSpPr txBox="1"/>
          <p:nvPr/>
        </p:nvSpPr>
        <p:spPr>
          <a:xfrm>
            <a:off x="4865716" y="1352550"/>
            <a:ext cx="1837362" cy="577081"/>
          </a:xfrm>
          <a:prstGeom prst="rect">
            <a:avLst/>
          </a:prstGeom>
          <a:noFill/>
        </p:spPr>
        <p:txBody>
          <a:bodyPr wrap="none" rtlCol="0">
            <a:spAutoFit/>
          </a:bodyPr>
          <a:lstStyle/>
          <a:p>
            <a:r>
              <a:rPr lang="en-US" sz="1050" dirty="0" smtClean="0"/>
              <a:t>3. </a:t>
            </a:r>
            <a:r>
              <a:rPr lang="en-US" sz="1050" dirty="0" err="1" smtClean="0"/>
              <a:t>Nomor</a:t>
            </a:r>
            <a:r>
              <a:rPr lang="en-US" sz="1050" dirty="0" smtClean="0"/>
              <a:t> </a:t>
            </a:r>
            <a:r>
              <a:rPr lang="en-US" sz="1050" dirty="0" err="1" smtClean="0"/>
              <a:t>Induk</a:t>
            </a:r>
            <a:r>
              <a:rPr lang="en-US" sz="1050" dirty="0" smtClean="0"/>
              <a:t> </a:t>
            </a:r>
            <a:r>
              <a:rPr lang="en-US" sz="1050" dirty="0" err="1" smtClean="0"/>
              <a:t>Berusaha</a:t>
            </a:r>
            <a:r>
              <a:rPr lang="en-US" sz="1050" dirty="0" smtClean="0"/>
              <a:t/>
            </a:r>
            <a:br>
              <a:rPr lang="en-US" sz="1050" dirty="0" smtClean="0"/>
            </a:br>
            <a:r>
              <a:rPr lang="en-US" sz="1050" dirty="0" smtClean="0"/>
              <a:t>(</a:t>
            </a:r>
            <a:r>
              <a:rPr lang="en-US" sz="1050" dirty="0" err="1" smtClean="0"/>
              <a:t>Seluruh</a:t>
            </a:r>
            <a:r>
              <a:rPr lang="en-US" sz="1050" dirty="0" smtClean="0"/>
              <a:t> </a:t>
            </a:r>
            <a:r>
              <a:rPr lang="en-US" sz="1050" dirty="0" err="1" smtClean="0"/>
              <a:t>elemen</a:t>
            </a:r>
            <a:r>
              <a:rPr lang="en-US" sz="1050" dirty="0" smtClean="0"/>
              <a:t> ex TDP,SIUP, </a:t>
            </a:r>
            <a:br>
              <a:rPr lang="en-US" sz="1050" dirty="0" smtClean="0"/>
            </a:br>
            <a:r>
              <a:rPr lang="en-US" sz="1050" dirty="0" smtClean="0"/>
              <a:t>API, </a:t>
            </a:r>
            <a:r>
              <a:rPr lang="en-US" sz="1050" dirty="0" err="1" smtClean="0"/>
              <a:t>Akses</a:t>
            </a:r>
            <a:r>
              <a:rPr lang="en-US" sz="1050" dirty="0" smtClean="0"/>
              <a:t> </a:t>
            </a:r>
            <a:r>
              <a:rPr lang="en-US" sz="1050" dirty="0" err="1" smtClean="0"/>
              <a:t>Pabean</a:t>
            </a:r>
            <a:r>
              <a:rPr lang="en-US" sz="1050" dirty="0" smtClean="0"/>
              <a:t>)</a:t>
            </a:r>
            <a:endParaRPr lang="en-US" sz="1050" dirty="0"/>
          </a:p>
        </p:txBody>
      </p:sp>
      <p:sp>
        <p:nvSpPr>
          <p:cNvPr id="37" name="TextBox 36"/>
          <p:cNvSpPr txBox="1"/>
          <p:nvPr/>
        </p:nvSpPr>
        <p:spPr>
          <a:xfrm>
            <a:off x="5111251" y="2343150"/>
            <a:ext cx="1468672" cy="415498"/>
          </a:xfrm>
          <a:prstGeom prst="rect">
            <a:avLst/>
          </a:prstGeom>
          <a:noFill/>
        </p:spPr>
        <p:txBody>
          <a:bodyPr wrap="none" rtlCol="0">
            <a:spAutoFit/>
          </a:bodyPr>
          <a:lstStyle/>
          <a:p>
            <a:r>
              <a:rPr lang="en-US" sz="1050" dirty="0"/>
              <a:t>5. </a:t>
            </a:r>
            <a:r>
              <a:rPr lang="en-US" sz="1050" dirty="0" err="1" smtClean="0"/>
              <a:t>Hasil</a:t>
            </a:r>
            <a:r>
              <a:rPr lang="en-US" sz="1050" dirty="0" smtClean="0"/>
              <a:t> </a:t>
            </a:r>
            <a:r>
              <a:rPr lang="en-US" sz="1050" dirty="0" err="1" smtClean="0"/>
              <a:t>Ijin</a:t>
            </a:r>
            <a:r>
              <a:rPr lang="en-US" sz="1050" dirty="0" smtClean="0"/>
              <a:t> </a:t>
            </a:r>
            <a:r>
              <a:rPr lang="en-US" sz="1050" dirty="0" err="1" smtClean="0"/>
              <a:t>Berusaha</a:t>
            </a:r>
            <a:r>
              <a:rPr lang="en-US" sz="1050" dirty="0" smtClean="0"/>
              <a:t> &amp; </a:t>
            </a:r>
          </a:p>
          <a:p>
            <a:r>
              <a:rPr lang="en-US" sz="1050" dirty="0" err="1" smtClean="0"/>
              <a:t>Ijin</a:t>
            </a:r>
            <a:r>
              <a:rPr lang="en-US" sz="1050" dirty="0" smtClean="0"/>
              <a:t> </a:t>
            </a:r>
            <a:r>
              <a:rPr lang="en-US" sz="1050" dirty="0" err="1" smtClean="0"/>
              <a:t>Komersial</a:t>
            </a:r>
            <a:r>
              <a:rPr lang="en-US" sz="1050" dirty="0" smtClean="0"/>
              <a:t> K/L</a:t>
            </a:r>
            <a:endParaRPr lang="en-US" sz="1050" dirty="0"/>
          </a:p>
        </p:txBody>
      </p:sp>
      <p:sp>
        <p:nvSpPr>
          <p:cNvPr id="42" name="TextBox 41"/>
          <p:cNvSpPr txBox="1"/>
          <p:nvPr/>
        </p:nvSpPr>
        <p:spPr>
          <a:xfrm>
            <a:off x="1939426" y="1352550"/>
            <a:ext cx="1576072" cy="900246"/>
          </a:xfrm>
          <a:prstGeom prst="rect">
            <a:avLst/>
          </a:prstGeom>
          <a:noFill/>
        </p:spPr>
        <p:txBody>
          <a:bodyPr wrap="none" rtlCol="0">
            <a:spAutoFit/>
          </a:bodyPr>
          <a:lstStyle/>
          <a:p>
            <a:r>
              <a:rPr lang="en-US" sz="1050" dirty="0" smtClean="0"/>
              <a:t>3. </a:t>
            </a:r>
            <a:r>
              <a:rPr lang="en-US" sz="1050" dirty="0" err="1" smtClean="0"/>
              <a:t>Nomor</a:t>
            </a:r>
            <a:r>
              <a:rPr lang="en-US" sz="1050" dirty="0" smtClean="0"/>
              <a:t> </a:t>
            </a:r>
            <a:r>
              <a:rPr lang="en-US" sz="1050" dirty="0" err="1" smtClean="0"/>
              <a:t>Induk</a:t>
            </a:r>
            <a:r>
              <a:rPr lang="en-US" sz="1050" dirty="0" smtClean="0"/>
              <a:t> </a:t>
            </a:r>
            <a:r>
              <a:rPr lang="en-US" sz="1050" dirty="0" err="1" smtClean="0"/>
              <a:t>Berusaha</a:t>
            </a:r>
            <a:r>
              <a:rPr lang="en-US" sz="1050" dirty="0" smtClean="0"/>
              <a:t/>
            </a:r>
            <a:br>
              <a:rPr lang="en-US" sz="1050" dirty="0" smtClean="0"/>
            </a:br>
            <a:r>
              <a:rPr lang="en-US" sz="1050" dirty="0" smtClean="0"/>
              <a:t>4. </a:t>
            </a:r>
            <a:r>
              <a:rPr lang="en-US" sz="1050" dirty="0" err="1" smtClean="0"/>
              <a:t>Hasil</a:t>
            </a:r>
            <a:r>
              <a:rPr lang="en-US" sz="1050" dirty="0" smtClean="0"/>
              <a:t> BKPM</a:t>
            </a:r>
          </a:p>
          <a:p>
            <a:r>
              <a:rPr lang="en-US" sz="1050" dirty="0" smtClean="0"/>
              <a:t>5. </a:t>
            </a:r>
            <a:r>
              <a:rPr lang="en-US" sz="1050" dirty="0" err="1" smtClean="0"/>
              <a:t>Hasil</a:t>
            </a:r>
            <a:r>
              <a:rPr lang="en-US" sz="1050" dirty="0" smtClean="0"/>
              <a:t> </a:t>
            </a:r>
            <a:r>
              <a:rPr lang="en-US" sz="1050" dirty="0" err="1" smtClean="0"/>
              <a:t>Pengawasan</a:t>
            </a:r>
            <a:r>
              <a:rPr lang="en-US" sz="1050" dirty="0" smtClean="0"/>
              <a:t>/</a:t>
            </a:r>
          </a:p>
          <a:p>
            <a:r>
              <a:rPr lang="en-US" sz="1050" dirty="0"/>
              <a:t> </a:t>
            </a:r>
            <a:r>
              <a:rPr lang="en-US" sz="1050" dirty="0" smtClean="0"/>
              <a:t>   </a:t>
            </a:r>
            <a:r>
              <a:rPr lang="en-US" sz="1050" dirty="0" err="1" smtClean="0"/>
              <a:t>Pengendalian</a:t>
            </a:r>
            <a:endParaRPr lang="en-US" sz="1050" dirty="0" smtClean="0"/>
          </a:p>
          <a:p>
            <a:r>
              <a:rPr lang="en-US" sz="1050" dirty="0"/>
              <a:t>7</a:t>
            </a:r>
            <a:r>
              <a:rPr lang="en-US" sz="1050" dirty="0" smtClean="0"/>
              <a:t>. </a:t>
            </a:r>
            <a:r>
              <a:rPr lang="en-US" sz="1050" dirty="0" err="1" smtClean="0"/>
              <a:t>Hasil</a:t>
            </a:r>
            <a:r>
              <a:rPr lang="en-US" sz="1050" dirty="0" smtClean="0"/>
              <a:t> </a:t>
            </a:r>
            <a:r>
              <a:rPr lang="en-US" sz="1050" dirty="0" err="1" smtClean="0"/>
              <a:t>Ijin</a:t>
            </a:r>
            <a:r>
              <a:rPr lang="en-US" sz="1050" dirty="0" smtClean="0"/>
              <a:t> K/L / Daerah</a:t>
            </a:r>
            <a:endParaRPr lang="en-US" sz="1050" dirty="0"/>
          </a:p>
        </p:txBody>
      </p:sp>
      <p:grpSp>
        <p:nvGrpSpPr>
          <p:cNvPr id="43" name="Group 42">
            <a:extLst>
              <a:ext uri="{FF2B5EF4-FFF2-40B4-BE49-F238E27FC236}">
                <a16:creationId xmlns:a16="http://schemas.microsoft.com/office/drawing/2014/main" id="{1980D94F-9DCA-481A-981D-759C2653F8E1}"/>
              </a:ext>
            </a:extLst>
          </p:cNvPr>
          <p:cNvGrpSpPr/>
          <p:nvPr/>
        </p:nvGrpSpPr>
        <p:grpSpPr>
          <a:xfrm>
            <a:off x="8201744" y="2939285"/>
            <a:ext cx="648439" cy="475383"/>
            <a:chOff x="3578360" y="6251565"/>
            <a:chExt cx="1724465" cy="1264239"/>
          </a:xfrm>
        </p:grpSpPr>
        <p:pic>
          <p:nvPicPr>
            <p:cNvPr id="44" name="Picture 5" descr="C:\Users\rcom\Downloads\woman.png">
              <a:extLst>
                <a:ext uri="{FF2B5EF4-FFF2-40B4-BE49-F238E27FC236}">
                  <a16:creationId xmlns:a16="http://schemas.microsoft.com/office/drawing/2014/main" id="{7048C436-6DEB-4DD2-B7AC-A49B4042309E}"/>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383296" y="6596274"/>
              <a:ext cx="919529" cy="919530"/>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45" name="Picture 44" descr="C:\Users\rcom\Downloads\man (1).png">
              <a:extLst>
                <a:ext uri="{FF2B5EF4-FFF2-40B4-BE49-F238E27FC236}">
                  <a16:creationId xmlns:a16="http://schemas.microsoft.com/office/drawing/2014/main" id="{997189A2-4A0E-412E-8341-1E1B33B72E6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78360" y="6672346"/>
              <a:ext cx="843459" cy="843458"/>
            </a:xfrm>
            <a:prstGeom prst="rect">
              <a:avLst/>
            </a:prstGeom>
            <a:noFill/>
            <a:ln>
              <a:noFill/>
            </a:ln>
            <a:extLst>
              <a:ext uri="{909E8E84-426E-40dd-AFC4-6F175D3DCCD1}">
                <a14:hiddenFill xmlns:a14="http://schemas.microsoft.com/office/drawing/2010/main" xmlns="">
                  <a:solidFill>
                    <a:srgbClr val="FFFFFF"/>
                  </a:solidFill>
                </a14:hiddenFill>
              </a:ext>
            </a:extLst>
          </p:spPr>
        </p:pic>
        <p:pic>
          <p:nvPicPr>
            <p:cNvPr id="46" name="Picture 8" descr="C:\Users\rcom\Downloads\man (1).png">
              <a:extLst>
                <a:ext uri="{FF2B5EF4-FFF2-40B4-BE49-F238E27FC236}">
                  <a16:creationId xmlns:a16="http://schemas.microsoft.com/office/drawing/2014/main" id="{43F4D8C8-E3AF-4F4B-94EB-9C769E84B53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89701" y="6251565"/>
              <a:ext cx="1264237" cy="1264236"/>
            </a:xfrm>
            <a:prstGeom prst="rect">
              <a:avLst/>
            </a:prstGeom>
            <a:noFill/>
            <a:ln>
              <a:noFill/>
            </a:ln>
            <a:extLst>
              <a:ext uri="{909E8E84-426E-40dd-AFC4-6F175D3DCCD1}">
                <a14:hiddenFill xmlns:a14="http://schemas.microsoft.com/office/drawing/2010/main" xmlns="">
                  <a:solidFill>
                    <a:srgbClr val="FFFFFF"/>
                  </a:solidFill>
                </a14:hiddenFill>
              </a:ext>
            </a:extLst>
          </p:spPr>
        </p:pic>
      </p:grpSp>
      <p:cxnSp>
        <p:nvCxnSpPr>
          <p:cNvPr id="50" name="Straight Arrow Connector 49"/>
          <p:cNvCxnSpPr>
            <a:stCxn id="45" idx="1"/>
          </p:cNvCxnSpPr>
          <p:nvPr/>
        </p:nvCxnSpPr>
        <p:spPr>
          <a:xfrm flipH="1" flipV="1">
            <a:off x="7105599" y="2159765"/>
            <a:ext cx="1096145" cy="10963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60276" y="1202258"/>
            <a:ext cx="890308" cy="300082"/>
          </a:xfrm>
          <a:prstGeom prst="rect">
            <a:avLst/>
          </a:prstGeom>
          <a:noFill/>
        </p:spPr>
        <p:txBody>
          <a:bodyPr wrap="none" rtlCol="0">
            <a:spAutoFit/>
          </a:bodyPr>
          <a:lstStyle/>
          <a:p>
            <a:r>
              <a:rPr lang="en-US" sz="1350" dirty="0"/>
              <a:t>INVESTOR</a:t>
            </a:r>
          </a:p>
        </p:txBody>
      </p:sp>
      <p:sp>
        <p:nvSpPr>
          <p:cNvPr id="53" name="TextBox 52"/>
          <p:cNvSpPr txBox="1"/>
          <p:nvPr/>
        </p:nvSpPr>
        <p:spPr>
          <a:xfrm>
            <a:off x="188851" y="2678633"/>
            <a:ext cx="696024" cy="300082"/>
          </a:xfrm>
          <a:prstGeom prst="rect">
            <a:avLst/>
          </a:prstGeom>
          <a:noFill/>
        </p:spPr>
        <p:txBody>
          <a:bodyPr wrap="none" rtlCol="0">
            <a:spAutoFit/>
          </a:bodyPr>
          <a:lstStyle/>
          <a:p>
            <a:r>
              <a:rPr lang="en-US" sz="1350" dirty="0"/>
              <a:t>SPIPISE</a:t>
            </a:r>
          </a:p>
        </p:txBody>
      </p:sp>
      <p:cxnSp>
        <p:nvCxnSpPr>
          <p:cNvPr id="56" name="Straight Arrow Connector 55"/>
          <p:cNvCxnSpPr>
            <a:stCxn id="18" idx="1"/>
          </p:cNvCxnSpPr>
          <p:nvPr/>
        </p:nvCxnSpPr>
        <p:spPr>
          <a:xfrm flipH="1" flipV="1">
            <a:off x="7120085" y="2185944"/>
            <a:ext cx="1081659" cy="2512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4" idx="1"/>
          </p:cNvCxnSpPr>
          <p:nvPr/>
        </p:nvCxnSpPr>
        <p:spPr>
          <a:xfrm flipH="1">
            <a:off x="7105600" y="1628494"/>
            <a:ext cx="1096144" cy="55104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8120040" y="1738268"/>
            <a:ext cx="806375" cy="300082"/>
          </a:xfrm>
          <a:prstGeom prst="rect">
            <a:avLst/>
          </a:prstGeom>
          <a:noFill/>
        </p:spPr>
        <p:txBody>
          <a:bodyPr wrap="none" rtlCol="0">
            <a:spAutoFit/>
          </a:bodyPr>
          <a:lstStyle/>
          <a:p>
            <a:r>
              <a:rPr lang="en-US" sz="1350" dirty="0" err="1" smtClean="0"/>
              <a:t>Perijinan</a:t>
            </a:r>
            <a:endParaRPr lang="en-US" sz="1350" dirty="0"/>
          </a:p>
        </p:txBody>
      </p:sp>
      <p:sp>
        <p:nvSpPr>
          <p:cNvPr id="61" name="TextBox 60"/>
          <p:cNvSpPr txBox="1"/>
          <p:nvPr/>
        </p:nvSpPr>
        <p:spPr>
          <a:xfrm>
            <a:off x="8109025" y="2500268"/>
            <a:ext cx="806375" cy="300082"/>
          </a:xfrm>
          <a:prstGeom prst="rect">
            <a:avLst/>
          </a:prstGeom>
          <a:noFill/>
        </p:spPr>
        <p:txBody>
          <a:bodyPr wrap="none" rtlCol="0">
            <a:spAutoFit/>
          </a:bodyPr>
          <a:lstStyle/>
          <a:p>
            <a:r>
              <a:rPr lang="en-US" sz="1350" dirty="0" err="1" smtClean="0"/>
              <a:t>Perijinan</a:t>
            </a:r>
            <a:endParaRPr lang="en-US" sz="1350" dirty="0"/>
          </a:p>
        </p:txBody>
      </p:sp>
      <p:sp>
        <p:nvSpPr>
          <p:cNvPr id="62" name="TextBox 61"/>
          <p:cNvSpPr txBox="1"/>
          <p:nvPr/>
        </p:nvSpPr>
        <p:spPr>
          <a:xfrm>
            <a:off x="8153400" y="3338468"/>
            <a:ext cx="806375" cy="300082"/>
          </a:xfrm>
          <a:prstGeom prst="rect">
            <a:avLst/>
          </a:prstGeom>
          <a:noFill/>
        </p:spPr>
        <p:txBody>
          <a:bodyPr wrap="none" rtlCol="0">
            <a:spAutoFit/>
          </a:bodyPr>
          <a:lstStyle/>
          <a:p>
            <a:r>
              <a:rPr lang="en-US" sz="1350" dirty="0" err="1" smtClean="0"/>
              <a:t>Perijinan</a:t>
            </a:r>
            <a:endParaRPr lang="en-US" sz="1350" dirty="0"/>
          </a:p>
        </p:txBody>
      </p:sp>
      <p:cxnSp>
        <p:nvCxnSpPr>
          <p:cNvPr id="47" name="Straight Arrow Connector 46"/>
          <p:cNvCxnSpPr/>
          <p:nvPr/>
        </p:nvCxnSpPr>
        <p:spPr>
          <a:xfrm flipH="1">
            <a:off x="4953000" y="2769767"/>
            <a:ext cx="15232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130301" y="2765852"/>
            <a:ext cx="1343638" cy="415498"/>
          </a:xfrm>
          <a:prstGeom prst="rect">
            <a:avLst/>
          </a:prstGeom>
          <a:noFill/>
        </p:spPr>
        <p:txBody>
          <a:bodyPr wrap="none" rtlCol="0">
            <a:spAutoFit/>
          </a:bodyPr>
          <a:lstStyle/>
          <a:p>
            <a:r>
              <a:rPr lang="en-US" sz="1050" dirty="0" smtClean="0"/>
              <a:t>7. </a:t>
            </a:r>
            <a:r>
              <a:rPr lang="en-US" sz="1050" dirty="0" err="1" smtClean="0"/>
              <a:t>Hasil</a:t>
            </a:r>
            <a:r>
              <a:rPr lang="en-US" sz="1050" dirty="0" smtClean="0"/>
              <a:t> </a:t>
            </a:r>
            <a:r>
              <a:rPr lang="en-US" sz="1050" dirty="0" err="1" smtClean="0"/>
              <a:t>Pengawasan</a:t>
            </a:r>
            <a:r>
              <a:rPr lang="en-US" sz="1050" dirty="0" smtClean="0"/>
              <a:t>/</a:t>
            </a:r>
          </a:p>
          <a:p>
            <a:r>
              <a:rPr lang="en-US" sz="1050" dirty="0" err="1" smtClean="0"/>
              <a:t>Pengendalian</a:t>
            </a:r>
            <a:r>
              <a:rPr lang="en-US" sz="1050" dirty="0" smtClean="0"/>
              <a:t> K/L</a:t>
            </a:r>
            <a:endParaRPr lang="en-US" sz="1050" dirty="0"/>
          </a:p>
        </p:txBody>
      </p:sp>
      <p:pic>
        <p:nvPicPr>
          <p:cNvPr id="3" name="Picture 2"/>
          <p:cNvPicPr>
            <a:picLocks noChangeAspect="1"/>
          </p:cNvPicPr>
          <p:nvPr/>
        </p:nvPicPr>
        <p:blipFill>
          <a:blip r:embed="rId7"/>
          <a:stretch>
            <a:fillRect/>
          </a:stretch>
        </p:blipFill>
        <p:spPr>
          <a:xfrm>
            <a:off x="6519067" y="1984278"/>
            <a:ext cx="576739" cy="587472"/>
          </a:xfrm>
          <a:prstGeom prst="rect">
            <a:avLst/>
          </a:prstGeom>
        </p:spPr>
      </p:pic>
      <p:pic>
        <p:nvPicPr>
          <p:cNvPr id="10242" name="Picture 2" descr="Image result for si cantik kominfo"/>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3029" t="3846" r="10048" b="76922"/>
          <a:stretch/>
        </p:blipFill>
        <p:spPr bwMode="auto">
          <a:xfrm>
            <a:off x="3646516" y="3792178"/>
            <a:ext cx="1219200" cy="381000"/>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Arrow Connector 48"/>
          <p:cNvCxnSpPr/>
          <p:nvPr/>
        </p:nvCxnSpPr>
        <p:spPr>
          <a:xfrm>
            <a:off x="4953000" y="2190750"/>
            <a:ext cx="15006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953000" y="1962150"/>
            <a:ext cx="1271502" cy="261610"/>
          </a:xfrm>
          <a:prstGeom prst="rect">
            <a:avLst/>
          </a:prstGeom>
          <a:noFill/>
        </p:spPr>
        <p:txBody>
          <a:bodyPr wrap="none" rtlCol="0">
            <a:spAutoFit/>
          </a:bodyPr>
          <a:lstStyle/>
          <a:p>
            <a:r>
              <a:rPr lang="en-US" sz="1100" dirty="0" smtClean="0"/>
              <a:t>6. </a:t>
            </a:r>
            <a:r>
              <a:rPr lang="en-US" sz="1100" dirty="0" err="1" smtClean="0"/>
              <a:t>Permohonan</a:t>
            </a:r>
            <a:r>
              <a:rPr lang="en-US" sz="1100" dirty="0" smtClean="0"/>
              <a:t> </a:t>
            </a:r>
            <a:r>
              <a:rPr lang="en-US" sz="1100" dirty="0" err="1" smtClean="0"/>
              <a:t>Ijin</a:t>
            </a:r>
            <a:endParaRPr lang="en-US" sz="1100" dirty="0"/>
          </a:p>
        </p:txBody>
      </p:sp>
      <p:cxnSp>
        <p:nvCxnSpPr>
          <p:cNvPr id="26" name="Straight Arrow Connector 25"/>
          <p:cNvCxnSpPr/>
          <p:nvPr/>
        </p:nvCxnSpPr>
        <p:spPr>
          <a:xfrm>
            <a:off x="4038600" y="3428852"/>
            <a:ext cx="0" cy="363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4495800" y="3428852"/>
            <a:ext cx="0" cy="363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510388" y="4668546"/>
            <a:ext cx="1293565" cy="40011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smtClean="0">
                <a:ln/>
                <a:solidFill>
                  <a:schemeClr val="accent3"/>
                </a:solidFill>
                <a:effectLst/>
              </a:rPr>
              <a:t>DPMPTSP</a:t>
            </a:r>
            <a:endParaRPr lang="en-US" sz="2000" b="1" cap="none" spc="0" dirty="0">
              <a:ln/>
              <a:solidFill>
                <a:schemeClr val="accent3"/>
              </a:solidFill>
              <a:effectLst/>
            </a:endParaRPr>
          </a:p>
        </p:txBody>
      </p:sp>
      <p:sp>
        <p:nvSpPr>
          <p:cNvPr id="55" name="Rectangle 54"/>
          <p:cNvSpPr/>
          <p:nvPr/>
        </p:nvSpPr>
        <p:spPr>
          <a:xfrm>
            <a:off x="3811835" y="4686240"/>
            <a:ext cx="1293565" cy="40011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smtClean="0">
                <a:ln/>
                <a:solidFill>
                  <a:schemeClr val="accent3"/>
                </a:solidFill>
                <a:effectLst/>
              </a:rPr>
              <a:t>DPMPTSP</a:t>
            </a:r>
            <a:endParaRPr lang="en-US" sz="2000" b="1" cap="none" spc="0" dirty="0">
              <a:ln/>
              <a:solidFill>
                <a:schemeClr val="accent3"/>
              </a:solidFill>
              <a:effectLst/>
            </a:endParaRPr>
          </a:p>
        </p:txBody>
      </p:sp>
      <p:sp>
        <p:nvSpPr>
          <p:cNvPr id="57" name="Rectangle 56"/>
          <p:cNvSpPr/>
          <p:nvPr/>
        </p:nvSpPr>
        <p:spPr>
          <a:xfrm>
            <a:off x="4949535" y="4686240"/>
            <a:ext cx="1293565" cy="40011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smtClean="0">
                <a:ln/>
                <a:solidFill>
                  <a:schemeClr val="accent3"/>
                </a:solidFill>
                <a:effectLst/>
              </a:rPr>
              <a:t>DPMPTSP</a:t>
            </a:r>
            <a:endParaRPr lang="en-US" sz="2000" b="1" cap="none" spc="0" dirty="0">
              <a:ln/>
              <a:solidFill>
                <a:schemeClr val="accent3"/>
              </a:solidFill>
              <a:effectLst/>
            </a:endParaRPr>
          </a:p>
        </p:txBody>
      </p:sp>
      <p:cxnSp>
        <p:nvCxnSpPr>
          <p:cNvPr id="38" name="Straight Arrow Connector 37"/>
          <p:cNvCxnSpPr>
            <a:stCxn id="31" idx="0"/>
            <a:endCxn id="10242" idx="2"/>
          </p:cNvCxnSpPr>
          <p:nvPr/>
        </p:nvCxnSpPr>
        <p:spPr>
          <a:xfrm flipV="1">
            <a:off x="3157171" y="4173178"/>
            <a:ext cx="1098945" cy="4953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55" idx="0"/>
            <a:endCxn id="10242" idx="2"/>
          </p:cNvCxnSpPr>
          <p:nvPr/>
        </p:nvCxnSpPr>
        <p:spPr>
          <a:xfrm flipH="1" flipV="1">
            <a:off x="4256116" y="4173178"/>
            <a:ext cx="202502" cy="5130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57" idx="0"/>
            <a:endCxn id="10242" idx="2"/>
          </p:cNvCxnSpPr>
          <p:nvPr/>
        </p:nvCxnSpPr>
        <p:spPr>
          <a:xfrm flipH="1" flipV="1">
            <a:off x="4256116" y="4173178"/>
            <a:ext cx="1340202" cy="51306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786334" y="3257550"/>
            <a:ext cx="1252266" cy="577081"/>
          </a:xfrm>
          <a:prstGeom prst="rect">
            <a:avLst/>
          </a:prstGeom>
          <a:noFill/>
        </p:spPr>
        <p:txBody>
          <a:bodyPr wrap="none" rtlCol="0">
            <a:spAutoFit/>
          </a:bodyPr>
          <a:lstStyle/>
          <a:p>
            <a:r>
              <a:rPr lang="en-US" sz="1050" dirty="0" smtClean="0"/>
              <a:t>4. </a:t>
            </a:r>
            <a:r>
              <a:rPr lang="en-US" sz="1050" dirty="0" err="1" smtClean="0"/>
              <a:t>Hasil</a:t>
            </a:r>
            <a:r>
              <a:rPr lang="en-US" sz="1050" dirty="0" smtClean="0"/>
              <a:t> BKPM</a:t>
            </a:r>
            <a:br>
              <a:rPr lang="en-US" sz="1050" dirty="0" smtClean="0"/>
            </a:br>
            <a:r>
              <a:rPr lang="en-US" sz="1050" dirty="0" smtClean="0"/>
              <a:t>6. </a:t>
            </a:r>
            <a:r>
              <a:rPr lang="en-US" sz="1050" dirty="0" err="1" smtClean="0"/>
              <a:t>Permohonan</a:t>
            </a:r>
            <a:r>
              <a:rPr lang="en-US" sz="1050" dirty="0" smtClean="0"/>
              <a:t> </a:t>
            </a:r>
            <a:r>
              <a:rPr lang="en-US" sz="1050" dirty="0" err="1" smtClean="0"/>
              <a:t>Ijin</a:t>
            </a:r>
            <a:r>
              <a:rPr lang="en-US" sz="1050" dirty="0" smtClean="0"/>
              <a:t> </a:t>
            </a:r>
          </a:p>
          <a:p>
            <a:r>
              <a:rPr lang="en-US" sz="1050" dirty="0" err="1" smtClean="0"/>
              <a:t>berusaha</a:t>
            </a:r>
            <a:r>
              <a:rPr lang="en-US" sz="1050" dirty="0" smtClean="0"/>
              <a:t>/</a:t>
            </a:r>
            <a:r>
              <a:rPr lang="en-US" sz="1050" dirty="0" err="1" smtClean="0"/>
              <a:t>lainnya</a:t>
            </a:r>
            <a:endParaRPr lang="en-US" sz="1050" dirty="0"/>
          </a:p>
        </p:txBody>
      </p:sp>
      <p:sp>
        <p:nvSpPr>
          <p:cNvPr id="64" name="TextBox 63"/>
          <p:cNvSpPr txBox="1"/>
          <p:nvPr/>
        </p:nvSpPr>
        <p:spPr>
          <a:xfrm>
            <a:off x="4648200" y="3409950"/>
            <a:ext cx="2082621" cy="415498"/>
          </a:xfrm>
          <a:prstGeom prst="rect">
            <a:avLst/>
          </a:prstGeom>
          <a:noFill/>
        </p:spPr>
        <p:txBody>
          <a:bodyPr wrap="none" rtlCol="0">
            <a:spAutoFit/>
          </a:bodyPr>
          <a:lstStyle/>
          <a:p>
            <a:r>
              <a:rPr lang="en-US" sz="1050" dirty="0" smtClean="0"/>
              <a:t>5. </a:t>
            </a:r>
            <a:r>
              <a:rPr lang="en-US" sz="1050" dirty="0" err="1" smtClean="0"/>
              <a:t>Hasil</a:t>
            </a:r>
            <a:r>
              <a:rPr lang="en-US" sz="1050" dirty="0" smtClean="0"/>
              <a:t> </a:t>
            </a:r>
            <a:r>
              <a:rPr lang="en-US" sz="1050" dirty="0" err="1" smtClean="0"/>
              <a:t>Pengawasan</a:t>
            </a:r>
            <a:r>
              <a:rPr lang="en-US" sz="1050" dirty="0" smtClean="0"/>
              <a:t>/</a:t>
            </a:r>
            <a:r>
              <a:rPr lang="en-US" sz="1050" dirty="0" err="1" smtClean="0"/>
              <a:t>Pengendalian</a:t>
            </a:r>
            <a:r>
              <a:rPr lang="en-US" sz="1050" dirty="0" smtClean="0"/>
              <a:t/>
            </a:r>
            <a:br>
              <a:rPr lang="en-US" sz="1050" dirty="0" smtClean="0"/>
            </a:br>
            <a:r>
              <a:rPr lang="en-US" sz="1050" dirty="0" smtClean="0"/>
              <a:t>7. </a:t>
            </a:r>
            <a:r>
              <a:rPr lang="en-US" sz="1050" dirty="0" err="1" smtClean="0"/>
              <a:t>Hasil</a:t>
            </a:r>
            <a:r>
              <a:rPr lang="en-US" sz="1050" dirty="0" smtClean="0"/>
              <a:t> </a:t>
            </a:r>
            <a:r>
              <a:rPr lang="en-US" sz="1050" dirty="0" err="1" smtClean="0"/>
              <a:t>Ijin</a:t>
            </a:r>
            <a:r>
              <a:rPr lang="en-US" sz="1050" dirty="0" smtClean="0"/>
              <a:t> </a:t>
            </a:r>
            <a:r>
              <a:rPr lang="en-US" sz="1050" dirty="0" err="1" smtClean="0"/>
              <a:t>Lainnya</a:t>
            </a:r>
            <a:endParaRPr lang="en-US" sz="1050" dirty="0"/>
          </a:p>
        </p:txBody>
      </p:sp>
      <p:sp>
        <p:nvSpPr>
          <p:cNvPr id="8" name="Rectangle 7"/>
          <p:cNvSpPr/>
          <p:nvPr/>
        </p:nvSpPr>
        <p:spPr>
          <a:xfrm>
            <a:off x="6137564" y="3825448"/>
            <a:ext cx="1524000" cy="347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SISTEM </a:t>
            </a:r>
            <a:r>
              <a:rPr lang="en-US" sz="1200" dirty="0" err="1" smtClean="0"/>
              <a:t>Mandiri</a:t>
            </a:r>
            <a:r>
              <a:rPr lang="en-US" sz="1200" dirty="0" smtClean="0"/>
              <a:t> DPMPTSP</a:t>
            </a:r>
            <a:endParaRPr lang="en-US" sz="1200" dirty="0"/>
          </a:p>
        </p:txBody>
      </p:sp>
      <p:sp>
        <p:nvSpPr>
          <p:cNvPr id="59" name="Rectangle 58"/>
          <p:cNvSpPr/>
          <p:nvPr/>
        </p:nvSpPr>
        <p:spPr>
          <a:xfrm>
            <a:off x="6264742" y="4668546"/>
            <a:ext cx="1293565" cy="40011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2000" b="1" cap="none" spc="0" dirty="0" smtClean="0">
                <a:ln/>
                <a:solidFill>
                  <a:schemeClr val="accent3"/>
                </a:solidFill>
                <a:effectLst/>
              </a:rPr>
              <a:t>DPMPTSP</a:t>
            </a:r>
            <a:endParaRPr lang="en-US" sz="2000" b="1" cap="none" spc="0" dirty="0">
              <a:ln/>
              <a:solidFill>
                <a:schemeClr val="accent3"/>
              </a:solidFill>
              <a:effectLst/>
            </a:endParaRPr>
          </a:p>
        </p:txBody>
      </p:sp>
      <p:cxnSp>
        <p:nvCxnSpPr>
          <p:cNvPr id="65" name="Straight Arrow Connector 64"/>
          <p:cNvCxnSpPr>
            <a:stCxn id="59" idx="0"/>
            <a:endCxn id="8" idx="2"/>
          </p:cNvCxnSpPr>
          <p:nvPr/>
        </p:nvCxnSpPr>
        <p:spPr>
          <a:xfrm flipH="1" flipV="1">
            <a:off x="6899564" y="4173178"/>
            <a:ext cx="11961" cy="4953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8" idx="1"/>
            <a:endCxn id="10242" idx="3"/>
          </p:cNvCxnSpPr>
          <p:nvPr/>
        </p:nvCxnSpPr>
        <p:spPr>
          <a:xfrm flipH="1" flipV="1">
            <a:off x="4865716" y="3982678"/>
            <a:ext cx="1271848" cy="166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884807" y="3938885"/>
            <a:ext cx="1135247" cy="261610"/>
          </a:xfrm>
          <a:prstGeom prst="rect">
            <a:avLst/>
          </a:prstGeom>
          <a:noFill/>
        </p:spPr>
        <p:txBody>
          <a:bodyPr wrap="none" rtlCol="0">
            <a:spAutoFit/>
          </a:bodyPr>
          <a:lstStyle/>
          <a:p>
            <a:r>
              <a:rPr lang="en-US" sz="1100" dirty="0" smtClean="0"/>
              <a:t>Mantra-</a:t>
            </a:r>
            <a:r>
              <a:rPr lang="en-US" sz="1100" dirty="0" err="1" smtClean="0"/>
              <a:t>Kominfo</a:t>
            </a:r>
            <a:endParaRPr lang="en-US" sz="1100" dirty="0"/>
          </a:p>
        </p:txBody>
      </p:sp>
    </p:spTree>
    <p:extLst>
      <p:ext uri="{BB962C8B-B14F-4D97-AF65-F5344CB8AC3E}">
        <p14:creationId xmlns:p14="http://schemas.microsoft.com/office/powerpoint/2010/main" val="404729281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0" descr="Color-block2 (1).jpg"/>
          <p:cNvPicPr>
            <a:picLocks noChangeAspect="1"/>
          </p:cNvPicPr>
          <p:nvPr/>
        </p:nvPicPr>
        <p:blipFill>
          <a:blip r:embed="rId2"/>
          <a:srcRect/>
          <a:stretch>
            <a:fillRect/>
          </a:stretch>
        </p:blipFill>
        <p:spPr bwMode="auto">
          <a:xfrm>
            <a:off x="0" y="4762"/>
            <a:ext cx="9147572" cy="5138738"/>
          </a:xfrm>
          <a:prstGeom prst="rect">
            <a:avLst/>
          </a:prstGeom>
          <a:noFill/>
          <a:ln w="9525">
            <a:noFill/>
            <a:miter lim="800000"/>
            <a:headEnd/>
            <a:tailEnd/>
          </a:ln>
        </p:spPr>
      </p:pic>
      <p:sp>
        <p:nvSpPr>
          <p:cNvPr id="76803" name="TextBox 1"/>
          <p:cNvSpPr txBox="1">
            <a:spLocks noChangeArrowheads="1"/>
          </p:cNvSpPr>
          <p:nvPr/>
        </p:nvSpPr>
        <p:spPr bwMode="auto">
          <a:xfrm>
            <a:off x="291705" y="2511028"/>
            <a:ext cx="2901398" cy="530912"/>
          </a:xfrm>
          <a:prstGeom prst="rect">
            <a:avLst/>
          </a:prstGeom>
          <a:noFill/>
          <a:ln w="9525">
            <a:noFill/>
            <a:miter lim="800000"/>
            <a:headEnd/>
            <a:tailEnd/>
          </a:ln>
        </p:spPr>
        <p:txBody>
          <a:bodyPr wrap="none" lIns="68568" tIns="34289" rIns="68568" bIns="34289">
            <a:spAutoFit/>
          </a:bodyPr>
          <a:lstStyle/>
          <a:p>
            <a:pPr defTabSz="684593" fontAlgn="base">
              <a:spcBef>
                <a:spcPct val="0"/>
              </a:spcBef>
              <a:spcAft>
                <a:spcPct val="0"/>
              </a:spcAft>
            </a:pPr>
            <a:r>
              <a:rPr lang="en-US" sz="3000" b="1" dirty="0">
                <a:solidFill>
                  <a:prstClr val="white"/>
                </a:solidFill>
                <a:latin typeface="Arial" pitchFamily="34" charset="0"/>
                <a:cs typeface="Arial" pitchFamily="34" charset="0"/>
              </a:rPr>
              <a:t>TERIMA KASIH</a:t>
            </a:r>
          </a:p>
        </p:txBody>
      </p:sp>
      <p:sp>
        <p:nvSpPr>
          <p:cNvPr id="76804" name="TextBox 6"/>
          <p:cNvSpPr txBox="1">
            <a:spLocks noChangeArrowheads="1"/>
          </p:cNvSpPr>
          <p:nvPr/>
        </p:nvSpPr>
        <p:spPr bwMode="auto">
          <a:xfrm>
            <a:off x="668895" y="2985851"/>
            <a:ext cx="4060225" cy="300079"/>
          </a:xfrm>
          <a:prstGeom prst="rect">
            <a:avLst/>
          </a:prstGeom>
          <a:noFill/>
          <a:ln w="9525">
            <a:noFill/>
            <a:miter lim="800000"/>
            <a:headEnd/>
            <a:tailEnd/>
          </a:ln>
        </p:spPr>
        <p:txBody>
          <a:bodyPr wrap="none" lIns="68568" tIns="34289" rIns="68568" bIns="34289">
            <a:spAutoFit/>
          </a:bodyPr>
          <a:lstStyle/>
          <a:p>
            <a:pPr defTabSz="684593" fontAlgn="base">
              <a:spcBef>
                <a:spcPct val="0"/>
              </a:spcBef>
              <a:spcAft>
                <a:spcPct val="0"/>
              </a:spcAft>
            </a:pPr>
            <a:r>
              <a:rPr lang="en-US" sz="1500" b="1" dirty="0" err="1">
                <a:solidFill>
                  <a:prstClr val="white"/>
                </a:solidFill>
                <a:latin typeface="Arial" pitchFamily="34" charset="0"/>
                <a:cs typeface="Arial" pitchFamily="34" charset="0"/>
              </a:rPr>
              <a:t>Menteri</a:t>
            </a:r>
            <a:r>
              <a:rPr lang="en-US" sz="1500" b="1" dirty="0">
                <a:solidFill>
                  <a:prstClr val="white"/>
                </a:solidFill>
                <a:latin typeface="Arial" pitchFamily="34" charset="0"/>
                <a:cs typeface="Arial" pitchFamily="34" charset="0"/>
              </a:rPr>
              <a:t> </a:t>
            </a:r>
            <a:r>
              <a:rPr lang="en-US" sz="1500" b="1" dirty="0" err="1">
                <a:solidFill>
                  <a:prstClr val="white"/>
                </a:solidFill>
                <a:latin typeface="Arial" pitchFamily="34" charset="0"/>
                <a:cs typeface="Arial" pitchFamily="34" charset="0"/>
              </a:rPr>
              <a:t>Koordinator</a:t>
            </a:r>
            <a:r>
              <a:rPr lang="en-US" sz="1500" b="1" dirty="0">
                <a:solidFill>
                  <a:prstClr val="white"/>
                </a:solidFill>
                <a:latin typeface="Arial" pitchFamily="34" charset="0"/>
                <a:cs typeface="Arial" pitchFamily="34" charset="0"/>
              </a:rPr>
              <a:t> </a:t>
            </a:r>
            <a:r>
              <a:rPr lang="en-US" sz="1500" b="1" dirty="0" err="1">
                <a:solidFill>
                  <a:prstClr val="white"/>
                </a:solidFill>
                <a:latin typeface="Arial" pitchFamily="34" charset="0"/>
                <a:cs typeface="Arial" pitchFamily="34" charset="0"/>
              </a:rPr>
              <a:t>Bidang</a:t>
            </a:r>
            <a:r>
              <a:rPr lang="en-US" sz="1500" b="1" dirty="0">
                <a:solidFill>
                  <a:prstClr val="white"/>
                </a:solidFill>
                <a:latin typeface="Arial" pitchFamily="34" charset="0"/>
                <a:cs typeface="Arial" pitchFamily="34" charset="0"/>
              </a:rPr>
              <a:t> </a:t>
            </a:r>
            <a:r>
              <a:rPr lang="en-US" sz="1500" b="1" dirty="0" err="1">
                <a:solidFill>
                  <a:prstClr val="white"/>
                </a:solidFill>
                <a:latin typeface="Arial" pitchFamily="34" charset="0"/>
                <a:cs typeface="Arial" pitchFamily="34" charset="0"/>
              </a:rPr>
              <a:t>Perekonomian</a:t>
            </a:r>
            <a:endParaRPr lang="en-US" sz="1500" b="1" dirty="0">
              <a:solidFill>
                <a:prstClr val="white"/>
              </a:solidFill>
              <a:latin typeface="Arial" pitchFamily="34" charset="0"/>
              <a:cs typeface="Arial" pitchFamily="34" charset="0"/>
            </a:endParaRPr>
          </a:p>
        </p:txBody>
      </p:sp>
      <p:pic>
        <p:nvPicPr>
          <p:cNvPr id="8" name="Picture 2" descr="Hasil gambar untuk garuda pancasila png">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90526" y="2996804"/>
            <a:ext cx="301229" cy="3119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9613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10" descr="Color-block2 (1).jpg"/>
          <p:cNvPicPr>
            <a:picLocks noChangeAspect="1"/>
          </p:cNvPicPr>
          <p:nvPr/>
        </p:nvPicPr>
        <p:blipFill>
          <a:blip r:embed="rId2"/>
          <a:srcRect/>
          <a:stretch>
            <a:fillRect/>
          </a:stretch>
        </p:blipFill>
        <p:spPr bwMode="auto">
          <a:xfrm>
            <a:off x="0" y="4762"/>
            <a:ext cx="9147572" cy="5138738"/>
          </a:xfrm>
          <a:prstGeom prst="rect">
            <a:avLst/>
          </a:prstGeom>
          <a:noFill/>
          <a:ln w="9525">
            <a:noFill/>
            <a:miter lim="800000"/>
            <a:headEnd/>
            <a:tailEnd/>
          </a:ln>
        </p:spPr>
      </p:pic>
      <p:sp>
        <p:nvSpPr>
          <p:cNvPr id="76803" name="TextBox 1"/>
          <p:cNvSpPr txBox="1">
            <a:spLocks noChangeArrowheads="1"/>
          </p:cNvSpPr>
          <p:nvPr/>
        </p:nvSpPr>
        <p:spPr bwMode="auto">
          <a:xfrm>
            <a:off x="533400" y="361950"/>
            <a:ext cx="1808804" cy="530913"/>
          </a:xfrm>
          <a:prstGeom prst="rect">
            <a:avLst/>
          </a:prstGeom>
          <a:noFill/>
          <a:ln w="9525">
            <a:noFill/>
            <a:miter lim="800000"/>
            <a:headEnd/>
            <a:tailEnd/>
          </a:ln>
        </p:spPr>
        <p:txBody>
          <a:bodyPr wrap="none" lIns="68568" tIns="34289" rIns="68568" bIns="34289">
            <a:spAutoFit/>
          </a:bodyPr>
          <a:lstStyle/>
          <a:p>
            <a:pPr defTabSz="684593" fontAlgn="base">
              <a:spcBef>
                <a:spcPct val="0"/>
              </a:spcBef>
              <a:spcAft>
                <a:spcPct val="0"/>
              </a:spcAft>
            </a:pPr>
            <a:r>
              <a:rPr lang="id-ID" sz="3000" b="1" dirty="0">
                <a:solidFill>
                  <a:prstClr val="white"/>
                </a:solidFill>
                <a:latin typeface="Arial" pitchFamily="34" charset="0"/>
                <a:cs typeface="Arial" pitchFamily="34" charset="0"/>
              </a:rPr>
              <a:t>Outline : </a:t>
            </a:r>
            <a:endParaRPr lang="en-US" sz="3000" b="1" dirty="0">
              <a:solidFill>
                <a:prstClr val="white"/>
              </a:solidFill>
              <a:latin typeface="Arial" pitchFamily="34" charset="0"/>
              <a:cs typeface="Arial" pitchFamily="34" charset="0"/>
            </a:endParaRPr>
          </a:p>
        </p:txBody>
      </p:sp>
      <p:sp>
        <p:nvSpPr>
          <p:cNvPr id="76804" name="TextBox 6"/>
          <p:cNvSpPr txBox="1">
            <a:spLocks noChangeArrowheads="1"/>
          </p:cNvSpPr>
          <p:nvPr/>
        </p:nvSpPr>
        <p:spPr bwMode="auto">
          <a:xfrm>
            <a:off x="564931" y="1123950"/>
            <a:ext cx="8127650" cy="1546575"/>
          </a:xfrm>
          <a:prstGeom prst="rect">
            <a:avLst/>
          </a:prstGeom>
          <a:noFill/>
          <a:ln w="9525">
            <a:noFill/>
            <a:miter lim="800000"/>
            <a:headEnd/>
            <a:tailEnd/>
          </a:ln>
        </p:spPr>
        <p:txBody>
          <a:bodyPr wrap="none" lIns="68568" tIns="34289" rIns="68568" bIns="34289">
            <a:spAutoFit/>
          </a:bodyPr>
          <a:lstStyle/>
          <a:p>
            <a:pPr marL="342900" indent="-342900" defTabSz="684593" fontAlgn="base">
              <a:spcBef>
                <a:spcPct val="0"/>
              </a:spcBef>
              <a:spcAft>
                <a:spcPct val="0"/>
              </a:spcAft>
              <a:buAutoNum type="arabicPeriod"/>
            </a:pPr>
            <a:r>
              <a:rPr lang="en-US" sz="2400" b="1" dirty="0" err="1" smtClean="0">
                <a:solidFill>
                  <a:prstClr val="white"/>
                </a:solidFill>
                <a:latin typeface="Arial" pitchFamily="34" charset="0"/>
                <a:cs typeface="Arial" pitchFamily="34" charset="0"/>
              </a:rPr>
              <a:t>Prinsip</a:t>
            </a:r>
            <a:r>
              <a:rPr lang="en-US" sz="2400" b="1" dirty="0" smtClean="0">
                <a:solidFill>
                  <a:prstClr val="white"/>
                </a:solidFill>
                <a:latin typeface="Arial" pitchFamily="34" charset="0"/>
                <a:cs typeface="Arial" pitchFamily="34" charset="0"/>
              </a:rPr>
              <a:t> </a:t>
            </a:r>
            <a:r>
              <a:rPr lang="en-US" sz="2400" b="1" dirty="0" err="1" smtClean="0">
                <a:solidFill>
                  <a:prstClr val="white"/>
                </a:solidFill>
                <a:latin typeface="Arial" pitchFamily="34" charset="0"/>
                <a:cs typeface="Arial" pitchFamily="34" charset="0"/>
              </a:rPr>
              <a:t>dasar</a:t>
            </a:r>
            <a:r>
              <a:rPr lang="en-US" sz="2400" b="1" dirty="0" smtClean="0">
                <a:solidFill>
                  <a:prstClr val="white"/>
                </a:solidFill>
                <a:latin typeface="Arial" pitchFamily="34" charset="0"/>
                <a:cs typeface="Arial" pitchFamily="34" charset="0"/>
              </a:rPr>
              <a:t> </a:t>
            </a:r>
            <a:r>
              <a:rPr lang="en-US" sz="2400" b="1" dirty="0" err="1" smtClean="0">
                <a:solidFill>
                  <a:prstClr val="white"/>
                </a:solidFill>
                <a:latin typeface="Arial" pitchFamily="34" charset="0"/>
                <a:cs typeface="Arial" pitchFamily="34" charset="0"/>
              </a:rPr>
              <a:t>Reformasi</a:t>
            </a:r>
            <a:r>
              <a:rPr lang="en-US" sz="2400" b="1" dirty="0" smtClean="0">
                <a:solidFill>
                  <a:prstClr val="white"/>
                </a:solidFill>
                <a:latin typeface="Arial" pitchFamily="34" charset="0"/>
                <a:cs typeface="Arial" pitchFamily="34" charset="0"/>
              </a:rPr>
              <a:t> </a:t>
            </a:r>
            <a:r>
              <a:rPr lang="en-US" sz="2400" b="1" dirty="0" err="1" smtClean="0">
                <a:solidFill>
                  <a:prstClr val="white"/>
                </a:solidFill>
                <a:latin typeface="Arial" pitchFamily="34" charset="0"/>
                <a:cs typeface="Arial" pitchFamily="34" charset="0"/>
              </a:rPr>
              <a:t>Perijinan</a:t>
            </a:r>
            <a:r>
              <a:rPr lang="en-US" sz="2400" b="1" dirty="0" smtClean="0">
                <a:solidFill>
                  <a:prstClr val="white"/>
                </a:solidFill>
                <a:latin typeface="Arial" pitchFamily="34" charset="0"/>
                <a:cs typeface="Arial" pitchFamily="34" charset="0"/>
              </a:rPr>
              <a:t> </a:t>
            </a:r>
            <a:r>
              <a:rPr lang="en-US" sz="2400" b="1" dirty="0" err="1" smtClean="0">
                <a:solidFill>
                  <a:prstClr val="white"/>
                </a:solidFill>
                <a:latin typeface="Arial" pitchFamily="34" charset="0"/>
                <a:cs typeface="Arial" pitchFamily="34" charset="0"/>
              </a:rPr>
              <a:t>dalam</a:t>
            </a:r>
            <a:r>
              <a:rPr lang="en-US" sz="2400" b="1" dirty="0" smtClean="0">
                <a:solidFill>
                  <a:prstClr val="white"/>
                </a:solidFill>
                <a:latin typeface="Arial" pitchFamily="34" charset="0"/>
                <a:cs typeface="Arial" pitchFamily="34" charset="0"/>
              </a:rPr>
              <a:t> OSS</a:t>
            </a:r>
          </a:p>
          <a:p>
            <a:pPr marL="342900" indent="-342900" defTabSz="684593" fontAlgn="base">
              <a:spcBef>
                <a:spcPct val="0"/>
              </a:spcBef>
              <a:spcAft>
                <a:spcPct val="0"/>
              </a:spcAft>
              <a:buAutoNum type="arabicPeriod"/>
            </a:pPr>
            <a:r>
              <a:rPr lang="en-US" sz="2400" b="1" dirty="0" err="1" smtClean="0">
                <a:solidFill>
                  <a:schemeClr val="bg1"/>
                </a:solidFill>
              </a:rPr>
              <a:t>Arsitektur</a:t>
            </a:r>
            <a:r>
              <a:rPr lang="en-US" sz="2400" b="1" dirty="0" smtClean="0">
                <a:solidFill>
                  <a:schemeClr val="bg1"/>
                </a:solidFill>
              </a:rPr>
              <a:t> </a:t>
            </a:r>
            <a:r>
              <a:rPr lang="en-US" sz="2400" b="1" dirty="0" err="1" smtClean="0">
                <a:solidFill>
                  <a:schemeClr val="bg1"/>
                </a:solidFill>
              </a:rPr>
              <a:t>Teknis</a:t>
            </a:r>
            <a:r>
              <a:rPr lang="en-US" sz="2400" b="1" dirty="0" smtClean="0">
                <a:solidFill>
                  <a:schemeClr val="bg1"/>
                </a:solidFill>
              </a:rPr>
              <a:t> OSS</a:t>
            </a:r>
          </a:p>
          <a:p>
            <a:pPr marL="342900" indent="-342900" defTabSz="684593" fontAlgn="base">
              <a:spcBef>
                <a:spcPct val="0"/>
              </a:spcBef>
              <a:spcAft>
                <a:spcPct val="0"/>
              </a:spcAft>
              <a:buAutoNum type="arabicPeriod"/>
            </a:pPr>
            <a:r>
              <a:rPr lang="en-US" sz="2400" b="1" dirty="0" err="1" smtClean="0">
                <a:solidFill>
                  <a:schemeClr val="bg1"/>
                </a:solidFill>
              </a:rPr>
              <a:t>Apa</a:t>
            </a:r>
            <a:r>
              <a:rPr lang="en-US" sz="2400" b="1" dirty="0" smtClean="0">
                <a:solidFill>
                  <a:schemeClr val="bg1"/>
                </a:solidFill>
              </a:rPr>
              <a:t> Yang </a:t>
            </a:r>
            <a:r>
              <a:rPr lang="en-US" sz="2400" b="1" dirty="0" err="1" smtClean="0">
                <a:solidFill>
                  <a:schemeClr val="bg1"/>
                </a:solidFill>
              </a:rPr>
              <a:t>Harus</a:t>
            </a:r>
            <a:r>
              <a:rPr lang="en-US" sz="2400" b="1" dirty="0" smtClean="0">
                <a:solidFill>
                  <a:schemeClr val="bg1"/>
                </a:solidFill>
              </a:rPr>
              <a:t> </a:t>
            </a:r>
            <a:r>
              <a:rPr lang="en-US" sz="2400" b="1" dirty="0" err="1" smtClean="0">
                <a:solidFill>
                  <a:schemeClr val="bg1"/>
                </a:solidFill>
              </a:rPr>
              <a:t>Dilakukan</a:t>
            </a:r>
            <a:r>
              <a:rPr lang="en-US" sz="2400" b="1" dirty="0" smtClean="0">
                <a:solidFill>
                  <a:schemeClr val="bg1"/>
                </a:solidFill>
              </a:rPr>
              <a:t> </a:t>
            </a:r>
            <a:r>
              <a:rPr lang="en-US" sz="2400" b="1" dirty="0" err="1" smtClean="0">
                <a:solidFill>
                  <a:schemeClr val="bg1"/>
                </a:solidFill>
              </a:rPr>
              <a:t>Satgas</a:t>
            </a:r>
            <a:r>
              <a:rPr lang="en-US" sz="2400" b="1" dirty="0" smtClean="0">
                <a:solidFill>
                  <a:schemeClr val="bg1"/>
                </a:solidFill>
              </a:rPr>
              <a:t> (</a:t>
            </a:r>
            <a:r>
              <a:rPr lang="en-US" sz="2400" b="1" dirty="0" err="1" smtClean="0">
                <a:solidFill>
                  <a:schemeClr val="bg1"/>
                </a:solidFill>
              </a:rPr>
              <a:t>Baik</a:t>
            </a:r>
            <a:r>
              <a:rPr lang="en-US" sz="2400" b="1" dirty="0" smtClean="0">
                <a:solidFill>
                  <a:schemeClr val="bg1"/>
                </a:solidFill>
              </a:rPr>
              <a:t> K/L </a:t>
            </a:r>
            <a:r>
              <a:rPr lang="en-US" sz="2400" b="1" dirty="0" err="1" smtClean="0">
                <a:solidFill>
                  <a:schemeClr val="bg1"/>
                </a:solidFill>
              </a:rPr>
              <a:t>maupun</a:t>
            </a:r>
            <a:r>
              <a:rPr lang="en-US" sz="2400" b="1" dirty="0" smtClean="0">
                <a:solidFill>
                  <a:schemeClr val="bg1"/>
                </a:solidFill>
              </a:rPr>
              <a:t> Daerah)</a:t>
            </a:r>
          </a:p>
          <a:p>
            <a:pPr marL="342900" indent="-342900" defTabSz="684593" fontAlgn="base">
              <a:spcBef>
                <a:spcPct val="0"/>
              </a:spcBef>
              <a:spcAft>
                <a:spcPct val="0"/>
              </a:spcAft>
              <a:buAutoNum type="arabicPeriod"/>
            </a:pPr>
            <a:endParaRPr lang="id-ID" sz="2400" b="1" dirty="0">
              <a:solidFill>
                <a:schemeClr val="bg1"/>
              </a:solidFill>
            </a:endParaRPr>
          </a:p>
        </p:txBody>
      </p:sp>
    </p:spTree>
    <p:extLst>
      <p:ext uri="{BB962C8B-B14F-4D97-AF65-F5344CB8AC3E}">
        <p14:creationId xmlns:p14="http://schemas.microsoft.com/office/powerpoint/2010/main" val="3355648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97536-341B-4B6C-B817-7D1CD8280AFE}"/>
              </a:ext>
            </a:extLst>
          </p:cNvPr>
          <p:cNvSpPr>
            <a:spLocks noGrp="1"/>
          </p:cNvSpPr>
          <p:nvPr>
            <p:ph type="title"/>
          </p:nvPr>
        </p:nvSpPr>
        <p:spPr/>
        <p:txBody>
          <a:bodyPr/>
          <a:lstStyle/>
          <a:p>
            <a:r>
              <a:rPr lang="en-ID" dirty="0"/>
              <a:t>JENIS PERIZINAN POKOK</a:t>
            </a:r>
          </a:p>
        </p:txBody>
      </p:sp>
      <p:sp>
        <p:nvSpPr>
          <p:cNvPr id="3" name="TextBox 2">
            <a:extLst>
              <a:ext uri="{FF2B5EF4-FFF2-40B4-BE49-F238E27FC236}">
                <a16:creationId xmlns:a16="http://schemas.microsoft.com/office/drawing/2014/main" id="{B3822812-A4F5-49E2-A8A6-1D64B58AF91B}"/>
              </a:ext>
            </a:extLst>
          </p:cNvPr>
          <p:cNvSpPr txBox="1"/>
          <p:nvPr/>
        </p:nvSpPr>
        <p:spPr>
          <a:xfrm>
            <a:off x="457200" y="819150"/>
            <a:ext cx="8355922" cy="3321422"/>
          </a:xfrm>
          <a:prstGeom prst="rect">
            <a:avLst/>
          </a:prstGeom>
          <a:noFill/>
        </p:spPr>
        <p:txBody>
          <a:bodyPr wrap="square" rtlCol="0">
            <a:spAutoFit/>
          </a:bodyPr>
          <a:lstStyle/>
          <a:p>
            <a:pPr algn="just">
              <a:spcAft>
                <a:spcPts val="450"/>
              </a:spcAft>
            </a:pPr>
            <a:r>
              <a:rPr lang="en-ID" sz="1350" dirty="0" err="1"/>
              <a:t>Semua</a:t>
            </a:r>
            <a:r>
              <a:rPr lang="en-ID" sz="1350" dirty="0"/>
              <a:t> </a:t>
            </a:r>
            <a:r>
              <a:rPr lang="en-ID" sz="1350" dirty="0" err="1"/>
              <a:t>perizinan</a:t>
            </a:r>
            <a:r>
              <a:rPr lang="en-ID" sz="1350" dirty="0"/>
              <a:t> </a:t>
            </a:r>
            <a:r>
              <a:rPr lang="en-ID" sz="1350" dirty="0" err="1"/>
              <a:t>berusaha</a:t>
            </a:r>
            <a:r>
              <a:rPr lang="en-ID" sz="1350" dirty="0"/>
              <a:t>/</a:t>
            </a:r>
            <a:r>
              <a:rPr lang="en-ID" sz="1350" dirty="0" err="1"/>
              <a:t>investasi</a:t>
            </a:r>
            <a:r>
              <a:rPr lang="en-ID" sz="1350" dirty="0"/>
              <a:t> </a:t>
            </a:r>
            <a:r>
              <a:rPr lang="en-ID" sz="1350" dirty="0" err="1"/>
              <a:t>dibagi</a:t>
            </a:r>
            <a:r>
              <a:rPr lang="en-ID" sz="1350" dirty="0"/>
              <a:t> </a:t>
            </a:r>
            <a:r>
              <a:rPr lang="en-ID" sz="1350" dirty="0" err="1"/>
              <a:t>dalam</a:t>
            </a:r>
            <a:r>
              <a:rPr lang="en-ID" sz="1350" dirty="0"/>
              <a:t> 4 </a:t>
            </a:r>
            <a:r>
              <a:rPr lang="en-ID" sz="1350" dirty="0" err="1"/>
              <a:t>kategori</a:t>
            </a:r>
            <a:r>
              <a:rPr lang="en-ID" sz="1350" dirty="0"/>
              <a:t>, </a:t>
            </a:r>
            <a:r>
              <a:rPr lang="en-ID" sz="1350" dirty="0" err="1"/>
              <a:t>yaitu</a:t>
            </a:r>
            <a:r>
              <a:rPr lang="en-ID" sz="1350" dirty="0"/>
              <a:t>: </a:t>
            </a:r>
          </a:p>
          <a:p>
            <a:pPr marL="257175" indent="-257175" algn="just">
              <a:spcAft>
                <a:spcPts val="450"/>
              </a:spcAft>
              <a:buFont typeface="+mj-lt"/>
              <a:buAutoNum type="arabicPeriod"/>
            </a:pPr>
            <a:r>
              <a:rPr lang="en-ID" sz="1350" dirty="0" err="1"/>
              <a:t>Pendaftaran</a:t>
            </a:r>
            <a:r>
              <a:rPr lang="en-ID" sz="1350" dirty="0"/>
              <a:t> </a:t>
            </a:r>
            <a:r>
              <a:rPr lang="en-ID" sz="1350" dirty="0" err="1"/>
              <a:t>dan</a:t>
            </a:r>
            <a:r>
              <a:rPr lang="en-ID" sz="1350" dirty="0"/>
              <a:t> </a:t>
            </a:r>
            <a:r>
              <a:rPr lang="en-ID" sz="1350" dirty="0" err="1"/>
              <a:t>Perizinan</a:t>
            </a:r>
            <a:r>
              <a:rPr lang="en-ID" sz="1350" dirty="0"/>
              <a:t> Dasar, </a:t>
            </a:r>
            <a:r>
              <a:rPr lang="en-ID" sz="1350" dirty="0" err="1"/>
              <a:t>yaitu</a:t>
            </a:r>
            <a:r>
              <a:rPr lang="en-ID" sz="1350" dirty="0"/>
              <a:t> </a:t>
            </a:r>
            <a:r>
              <a:rPr lang="en-ID" sz="1350" dirty="0" err="1"/>
              <a:t>kegiatan</a:t>
            </a:r>
            <a:r>
              <a:rPr lang="en-ID" sz="1350" dirty="0"/>
              <a:t> </a:t>
            </a:r>
            <a:r>
              <a:rPr lang="en-ID" sz="1350" dirty="0" err="1"/>
              <a:t>mendaftarkan</a:t>
            </a:r>
            <a:r>
              <a:rPr lang="en-ID" sz="1350" dirty="0"/>
              <a:t> </a:t>
            </a:r>
            <a:r>
              <a:rPr lang="en-ID" sz="1350" dirty="0" err="1"/>
              <a:t>investasi</a:t>
            </a:r>
            <a:r>
              <a:rPr lang="en-ID" sz="1350" dirty="0"/>
              <a:t>/</a:t>
            </a:r>
            <a:r>
              <a:rPr lang="en-ID" sz="1350" dirty="0" err="1"/>
              <a:t>berusaha</a:t>
            </a:r>
            <a:r>
              <a:rPr lang="en-ID" sz="1350" dirty="0"/>
              <a:t> </a:t>
            </a:r>
            <a:r>
              <a:rPr lang="en-ID" sz="1350" dirty="0" err="1"/>
              <a:t>untuk</a:t>
            </a:r>
            <a:r>
              <a:rPr lang="en-ID" sz="1350" dirty="0"/>
              <a:t> </a:t>
            </a:r>
            <a:r>
              <a:rPr lang="en-ID" sz="1350" dirty="0" err="1"/>
              <a:t>memperoleh</a:t>
            </a:r>
            <a:r>
              <a:rPr lang="en-ID" sz="1350" dirty="0"/>
              <a:t> </a:t>
            </a:r>
            <a:r>
              <a:rPr lang="en-ID" sz="1350" dirty="0" err="1"/>
              <a:t>Nomor</a:t>
            </a:r>
            <a:r>
              <a:rPr lang="en-ID" sz="1350" dirty="0"/>
              <a:t> </a:t>
            </a:r>
            <a:r>
              <a:rPr lang="en-ID" sz="1350" dirty="0" err="1"/>
              <a:t>Induk</a:t>
            </a:r>
            <a:r>
              <a:rPr lang="en-ID" sz="1350" dirty="0"/>
              <a:t> </a:t>
            </a:r>
            <a:r>
              <a:rPr lang="en-ID" sz="1350" dirty="0" err="1"/>
              <a:t>Berusaha</a:t>
            </a:r>
            <a:r>
              <a:rPr lang="en-ID" sz="1350" dirty="0"/>
              <a:t> (NIB) </a:t>
            </a:r>
            <a:r>
              <a:rPr lang="en-ID" sz="1350" dirty="0" err="1"/>
              <a:t>dan</a:t>
            </a:r>
            <a:r>
              <a:rPr lang="en-ID" sz="1350" dirty="0"/>
              <a:t> </a:t>
            </a:r>
            <a:r>
              <a:rPr lang="en-ID" sz="1350" dirty="0" err="1"/>
              <a:t>Perizinan</a:t>
            </a:r>
            <a:r>
              <a:rPr lang="en-ID" sz="1350" dirty="0"/>
              <a:t> </a:t>
            </a:r>
            <a:r>
              <a:rPr lang="en-ID" sz="1350" dirty="0" err="1"/>
              <a:t>Dasar</a:t>
            </a:r>
            <a:r>
              <a:rPr lang="en-ID" sz="1350" dirty="0"/>
              <a:t> yang </a:t>
            </a:r>
            <a:r>
              <a:rPr lang="en-ID" sz="1350" dirty="0" err="1"/>
              <a:t>berupa</a:t>
            </a:r>
            <a:r>
              <a:rPr lang="en-ID" sz="1350" dirty="0"/>
              <a:t> </a:t>
            </a:r>
            <a:r>
              <a:rPr lang="en-ID" sz="1350" dirty="0" err="1"/>
              <a:t>tanda</a:t>
            </a:r>
            <a:r>
              <a:rPr lang="en-ID" sz="1350" dirty="0"/>
              <a:t> </a:t>
            </a:r>
            <a:r>
              <a:rPr lang="en-ID" sz="1350" dirty="0" err="1"/>
              <a:t>pendaftaran</a:t>
            </a:r>
            <a:r>
              <a:rPr lang="en-ID" sz="1350" dirty="0"/>
              <a:t> </a:t>
            </a:r>
            <a:r>
              <a:rPr lang="en-ID" sz="1350" dirty="0" err="1"/>
              <a:t>Badan</a:t>
            </a:r>
            <a:r>
              <a:rPr lang="en-ID" sz="1350" dirty="0"/>
              <a:t> </a:t>
            </a:r>
            <a:r>
              <a:rPr lang="en-ID" sz="1350" dirty="0" err="1"/>
              <a:t>Penyelenggara</a:t>
            </a:r>
            <a:r>
              <a:rPr lang="en-ID" sz="1350" dirty="0"/>
              <a:t> </a:t>
            </a:r>
            <a:r>
              <a:rPr lang="en-ID" sz="1350" dirty="0" err="1"/>
              <a:t>Jaminan</a:t>
            </a:r>
            <a:r>
              <a:rPr lang="en-ID" sz="1350" dirty="0"/>
              <a:t> </a:t>
            </a:r>
            <a:r>
              <a:rPr lang="en-ID" sz="1350" dirty="0" err="1"/>
              <a:t>Sosial</a:t>
            </a:r>
            <a:r>
              <a:rPr lang="en-ID" sz="1350" dirty="0"/>
              <a:t> (BPJS) </a:t>
            </a:r>
            <a:r>
              <a:rPr lang="en-ID" sz="1350" dirty="0" err="1"/>
              <a:t>ketenagakerjaan</a:t>
            </a:r>
            <a:r>
              <a:rPr lang="en-ID" sz="1350" dirty="0"/>
              <a:t> </a:t>
            </a:r>
            <a:r>
              <a:rPr lang="en-ID" sz="1350" dirty="0" err="1"/>
              <a:t>dan</a:t>
            </a:r>
            <a:r>
              <a:rPr lang="en-ID" sz="1350" dirty="0"/>
              <a:t> </a:t>
            </a:r>
            <a:r>
              <a:rPr lang="en-ID" sz="1350" dirty="0" err="1"/>
              <a:t>kesehatan</a:t>
            </a:r>
            <a:r>
              <a:rPr lang="en-ID" sz="1350" dirty="0"/>
              <a:t>; </a:t>
            </a:r>
            <a:r>
              <a:rPr lang="en-ID" sz="1350" dirty="0" err="1"/>
              <a:t>serta</a:t>
            </a:r>
            <a:r>
              <a:rPr lang="en-ID" sz="1350" dirty="0"/>
              <a:t> </a:t>
            </a:r>
            <a:r>
              <a:rPr lang="en-ID" sz="1350" dirty="0" err="1"/>
              <a:t>pengesahan</a:t>
            </a:r>
            <a:r>
              <a:rPr lang="en-ID" sz="1350" dirty="0"/>
              <a:t> </a:t>
            </a:r>
            <a:r>
              <a:rPr lang="en-ID" sz="1350" dirty="0" err="1"/>
              <a:t>Rencana</a:t>
            </a:r>
            <a:r>
              <a:rPr lang="en-ID" sz="1350" dirty="0"/>
              <a:t> </a:t>
            </a:r>
            <a:r>
              <a:rPr lang="en-ID" sz="1350" dirty="0" err="1"/>
              <a:t>Penggunaan</a:t>
            </a:r>
            <a:r>
              <a:rPr lang="en-ID" sz="1350" dirty="0"/>
              <a:t> Tenaga </a:t>
            </a:r>
            <a:r>
              <a:rPr lang="en-ID" sz="1350" dirty="0" err="1"/>
              <a:t>Kerja</a:t>
            </a:r>
            <a:r>
              <a:rPr lang="en-ID" sz="1350" dirty="0"/>
              <a:t> </a:t>
            </a:r>
            <a:r>
              <a:rPr lang="en-ID" sz="1350" dirty="0" err="1"/>
              <a:t>Asing</a:t>
            </a:r>
            <a:r>
              <a:rPr lang="en-ID" sz="1350" dirty="0"/>
              <a:t> (RPTKA) </a:t>
            </a:r>
            <a:r>
              <a:rPr lang="en-ID" sz="1350" dirty="0" err="1"/>
              <a:t>bagi</a:t>
            </a:r>
            <a:r>
              <a:rPr lang="en-ID" sz="1350" dirty="0"/>
              <a:t> </a:t>
            </a:r>
            <a:r>
              <a:rPr lang="en-ID" sz="1350" dirty="0" err="1"/>
              <a:t>perusahaan</a:t>
            </a:r>
            <a:r>
              <a:rPr lang="en-ID" sz="1350" dirty="0"/>
              <a:t> yang </a:t>
            </a:r>
            <a:r>
              <a:rPr lang="en-ID" sz="1350" dirty="0" err="1"/>
              <a:t>membutuhkan</a:t>
            </a:r>
            <a:r>
              <a:rPr lang="en-ID" sz="1350" dirty="0"/>
              <a:t> </a:t>
            </a:r>
            <a:r>
              <a:rPr lang="en-ID" sz="1350" dirty="0" err="1"/>
              <a:t>pekerja</a:t>
            </a:r>
            <a:r>
              <a:rPr lang="en-ID" sz="1350" dirty="0"/>
              <a:t> </a:t>
            </a:r>
            <a:r>
              <a:rPr lang="en-ID" sz="1350" dirty="0" err="1"/>
              <a:t>asing</a:t>
            </a:r>
            <a:r>
              <a:rPr lang="id-ID" sz="1350" dirty="0"/>
              <a:t>.</a:t>
            </a:r>
          </a:p>
          <a:p>
            <a:pPr marL="600075" lvl="1" indent="-257175" algn="just">
              <a:spcAft>
                <a:spcPts val="450"/>
              </a:spcAft>
              <a:buFont typeface="Wingdings" panose="05000000000000000000" pitchFamily="2" charset="2"/>
              <a:buChar char="§"/>
            </a:pPr>
            <a:r>
              <a:rPr lang="id-ID" sz="1350" dirty="0"/>
              <a:t>NIB berfungsi juga sebagai Tanda Daftar Perusahaan (TDP), Angka Pengenal Importir (API), dan Akses Kepabeanan</a:t>
            </a:r>
            <a:endParaRPr lang="en-ID" sz="1350" dirty="0"/>
          </a:p>
          <a:p>
            <a:pPr marL="257175" indent="-257175" algn="just">
              <a:spcAft>
                <a:spcPts val="450"/>
              </a:spcAft>
              <a:buFont typeface="+mj-lt"/>
              <a:buAutoNum type="arabicPeriod"/>
            </a:pPr>
            <a:r>
              <a:rPr lang="en-ID" sz="1350" dirty="0" err="1"/>
              <a:t>Perizinan</a:t>
            </a:r>
            <a:r>
              <a:rPr lang="en-ID" sz="1350" dirty="0"/>
              <a:t> </a:t>
            </a:r>
            <a:r>
              <a:rPr lang="en-ID" sz="1350" dirty="0" err="1"/>
              <a:t>Lingkungan</a:t>
            </a:r>
            <a:r>
              <a:rPr lang="en-ID" sz="1350" dirty="0"/>
              <a:t> </a:t>
            </a:r>
            <a:r>
              <a:rPr lang="en-ID" sz="1350" dirty="0" err="1"/>
              <a:t>dan</a:t>
            </a:r>
            <a:r>
              <a:rPr lang="en-ID" sz="1350" dirty="0"/>
              <a:t> </a:t>
            </a:r>
            <a:r>
              <a:rPr lang="en-ID" sz="1350" dirty="0" err="1"/>
              <a:t>Standar</a:t>
            </a:r>
            <a:r>
              <a:rPr lang="en-ID" sz="1350" dirty="0"/>
              <a:t> </a:t>
            </a:r>
            <a:r>
              <a:rPr lang="en-ID" sz="1350" dirty="0" err="1"/>
              <a:t>Bangunan</a:t>
            </a:r>
            <a:r>
              <a:rPr lang="en-ID" sz="1350" dirty="0"/>
              <a:t>, </a:t>
            </a:r>
            <a:r>
              <a:rPr lang="en-ID" sz="1350" dirty="0" err="1"/>
              <a:t>yaitu</a:t>
            </a:r>
            <a:r>
              <a:rPr lang="en-ID" sz="1350" dirty="0"/>
              <a:t> </a:t>
            </a:r>
            <a:r>
              <a:rPr lang="en-ID" sz="1350" dirty="0" err="1"/>
              <a:t>izin</a:t>
            </a:r>
            <a:r>
              <a:rPr lang="en-ID" sz="1350" dirty="0"/>
              <a:t> yang </a:t>
            </a:r>
            <a:r>
              <a:rPr lang="en-ID" sz="1350" dirty="0" err="1"/>
              <a:t>diperlukan</a:t>
            </a:r>
            <a:r>
              <a:rPr lang="en-ID" sz="1350" dirty="0"/>
              <a:t> </a:t>
            </a:r>
            <a:r>
              <a:rPr lang="en-ID" sz="1350" dirty="0" err="1"/>
              <a:t>untuk</a:t>
            </a:r>
            <a:r>
              <a:rPr lang="en-ID" sz="1350" dirty="0"/>
              <a:t> </a:t>
            </a:r>
            <a:r>
              <a:rPr lang="en-ID" sz="1350" dirty="0" err="1"/>
              <a:t>melakukan</a:t>
            </a:r>
            <a:r>
              <a:rPr lang="en-ID" sz="1350" dirty="0"/>
              <a:t> </a:t>
            </a:r>
            <a:r>
              <a:rPr lang="en-ID" sz="1350" dirty="0" err="1"/>
              <a:t>kegiatan</a:t>
            </a:r>
            <a:r>
              <a:rPr lang="en-ID" sz="1350" dirty="0"/>
              <a:t> </a:t>
            </a:r>
            <a:r>
              <a:rPr lang="en-ID" sz="1350" dirty="0" err="1"/>
              <a:t>usaha</a:t>
            </a:r>
            <a:r>
              <a:rPr lang="en-ID" sz="1350" dirty="0"/>
              <a:t> yang </a:t>
            </a:r>
            <a:r>
              <a:rPr lang="en-ID" sz="1350" dirty="0" err="1"/>
              <a:t>sesuai</a:t>
            </a:r>
            <a:r>
              <a:rPr lang="en-ID" sz="1350" dirty="0"/>
              <a:t> </a:t>
            </a:r>
            <a:r>
              <a:rPr lang="en-ID" sz="1350" dirty="0" err="1"/>
              <a:t>dengan</a:t>
            </a:r>
            <a:r>
              <a:rPr lang="en-ID" sz="1350" dirty="0"/>
              <a:t> </a:t>
            </a:r>
            <a:r>
              <a:rPr lang="en-ID" sz="1350" dirty="0" err="1"/>
              <a:t>ketentuan</a:t>
            </a:r>
            <a:r>
              <a:rPr lang="en-ID" sz="1350" dirty="0"/>
              <a:t> tata </a:t>
            </a:r>
            <a:r>
              <a:rPr lang="en-ID" sz="1350" dirty="0" err="1"/>
              <a:t>ruang</a:t>
            </a:r>
            <a:r>
              <a:rPr lang="en-ID" sz="1350" dirty="0"/>
              <a:t> </a:t>
            </a:r>
            <a:r>
              <a:rPr lang="en-ID" sz="1350" dirty="0" err="1"/>
              <a:t>dan</a:t>
            </a:r>
            <a:r>
              <a:rPr lang="en-ID" sz="1350" dirty="0"/>
              <a:t> </a:t>
            </a:r>
            <a:r>
              <a:rPr lang="en-ID" sz="1350" dirty="0" err="1"/>
              <a:t>lingkungan</a:t>
            </a:r>
            <a:r>
              <a:rPr lang="en-ID" sz="1350" dirty="0"/>
              <a:t> </a:t>
            </a:r>
            <a:r>
              <a:rPr lang="en-ID" sz="1350" dirty="0" err="1"/>
              <a:t>hidup</a:t>
            </a:r>
            <a:r>
              <a:rPr lang="en-ID" sz="1350" dirty="0"/>
              <a:t>; </a:t>
            </a:r>
            <a:r>
              <a:rPr lang="en-ID" sz="1350" dirty="0" err="1"/>
              <a:t>dan</a:t>
            </a:r>
            <a:r>
              <a:rPr lang="en-ID" sz="1350" dirty="0"/>
              <a:t> </a:t>
            </a:r>
            <a:r>
              <a:rPr lang="en-ID" sz="1350" dirty="0" err="1"/>
              <a:t>kesesuaian</a:t>
            </a:r>
            <a:r>
              <a:rPr lang="en-ID" sz="1350" dirty="0"/>
              <a:t> </a:t>
            </a:r>
            <a:r>
              <a:rPr lang="en-ID" sz="1350" dirty="0" err="1"/>
              <a:t>dengan</a:t>
            </a:r>
            <a:r>
              <a:rPr lang="en-ID" sz="1350" dirty="0"/>
              <a:t> </a:t>
            </a:r>
            <a:r>
              <a:rPr lang="en-ID" sz="1350" dirty="0" err="1"/>
              <a:t>standar</a:t>
            </a:r>
            <a:r>
              <a:rPr lang="en-ID" sz="1350" dirty="0"/>
              <a:t> </a:t>
            </a:r>
            <a:r>
              <a:rPr lang="en-ID" sz="1350" dirty="0" err="1"/>
              <a:t>bangunan</a:t>
            </a:r>
            <a:r>
              <a:rPr lang="en-ID" sz="1350" dirty="0"/>
              <a:t> yang </a:t>
            </a:r>
            <a:r>
              <a:rPr lang="en-ID" sz="1350" dirty="0" err="1"/>
              <a:t>ditentukan</a:t>
            </a:r>
            <a:r>
              <a:rPr lang="en-ID" sz="1350" dirty="0"/>
              <a:t> </a:t>
            </a:r>
            <a:r>
              <a:rPr lang="en-ID" sz="1350" dirty="0" err="1"/>
              <a:t>serta</a:t>
            </a:r>
            <a:r>
              <a:rPr lang="en-ID" sz="1350" dirty="0"/>
              <a:t> </a:t>
            </a:r>
            <a:r>
              <a:rPr lang="en-ID" sz="1350" dirty="0" err="1"/>
              <a:t>kelayakan</a:t>
            </a:r>
            <a:r>
              <a:rPr lang="en-ID" sz="1350" dirty="0"/>
              <a:t> </a:t>
            </a:r>
            <a:r>
              <a:rPr lang="en-ID" sz="1350" dirty="0" err="1"/>
              <a:t>fungsi</a:t>
            </a:r>
            <a:r>
              <a:rPr lang="en-ID" sz="1350" dirty="0"/>
              <a:t> </a:t>
            </a:r>
            <a:r>
              <a:rPr lang="en-ID" sz="1350" dirty="0" err="1"/>
              <a:t>bangunan</a:t>
            </a:r>
            <a:r>
              <a:rPr lang="en-ID" sz="1350" dirty="0"/>
              <a:t> (</a:t>
            </a:r>
            <a:r>
              <a:rPr lang="en-ID" sz="1350" dirty="0" err="1"/>
              <a:t>Sertifikat</a:t>
            </a:r>
            <a:r>
              <a:rPr lang="en-ID" sz="1350" dirty="0"/>
              <a:t> </a:t>
            </a:r>
            <a:r>
              <a:rPr lang="en-ID" sz="1350" dirty="0" err="1"/>
              <a:t>Layak</a:t>
            </a:r>
            <a:r>
              <a:rPr lang="en-ID" sz="1350" dirty="0"/>
              <a:t> </a:t>
            </a:r>
            <a:r>
              <a:rPr lang="en-ID" sz="1350" dirty="0" err="1"/>
              <a:t>Fungsi</a:t>
            </a:r>
            <a:r>
              <a:rPr lang="en-ID" sz="1350" dirty="0"/>
              <a:t>/SLF)</a:t>
            </a:r>
          </a:p>
          <a:p>
            <a:pPr marL="257175" indent="-257175" algn="just">
              <a:spcAft>
                <a:spcPts val="450"/>
              </a:spcAft>
              <a:buFont typeface="+mj-lt"/>
              <a:buAutoNum type="arabicPeriod"/>
            </a:pPr>
            <a:r>
              <a:rPr lang="en-ID" sz="1350" dirty="0" err="1"/>
              <a:t>Perizinan</a:t>
            </a:r>
            <a:r>
              <a:rPr lang="en-ID" sz="1350" dirty="0"/>
              <a:t> Usaha, </a:t>
            </a:r>
            <a:r>
              <a:rPr lang="en-ID" sz="1350" dirty="0" err="1"/>
              <a:t>yaitu</a:t>
            </a:r>
            <a:r>
              <a:rPr lang="en-ID" sz="1350" dirty="0"/>
              <a:t> </a:t>
            </a:r>
            <a:r>
              <a:rPr lang="en-ID" sz="1350" dirty="0" err="1"/>
              <a:t>perizinan</a:t>
            </a:r>
            <a:r>
              <a:rPr lang="en-ID" sz="1350" dirty="0"/>
              <a:t> yang </a:t>
            </a:r>
            <a:r>
              <a:rPr lang="en-ID" sz="1350" dirty="0" err="1"/>
              <a:t>menyangkut</a:t>
            </a:r>
            <a:r>
              <a:rPr lang="en-ID" sz="1350" dirty="0"/>
              <a:t> </a:t>
            </a:r>
            <a:r>
              <a:rPr lang="en-ID" sz="1350" dirty="0" err="1"/>
              <a:t>kegiatan</a:t>
            </a:r>
            <a:r>
              <a:rPr lang="en-ID" sz="1350" dirty="0"/>
              <a:t> </a:t>
            </a:r>
            <a:r>
              <a:rPr lang="en-ID" sz="1350" dirty="0" err="1"/>
              <a:t>usaha</a:t>
            </a:r>
            <a:r>
              <a:rPr lang="en-ID" sz="1350" dirty="0"/>
              <a:t> </a:t>
            </a:r>
            <a:r>
              <a:rPr lang="en-ID" sz="1350" dirty="0" err="1"/>
              <a:t>utama</a:t>
            </a:r>
            <a:r>
              <a:rPr lang="en-ID" sz="1350" dirty="0"/>
              <a:t> (</a:t>
            </a:r>
            <a:r>
              <a:rPr lang="en-ID" sz="1350" dirty="0" err="1"/>
              <a:t>dalam</a:t>
            </a:r>
            <a:r>
              <a:rPr lang="en-ID" sz="1350" dirty="0"/>
              <a:t> </a:t>
            </a:r>
            <a:r>
              <a:rPr lang="en-ID" sz="1350" dirty="0" err="1"/>
              <a:t>rangka</a:t>
            </a:r>
            <a:r>
              <a:rPr lang="en-ID" sz="1350" dirty="0"/>
              <a:t> </a:t>
            </a:r>
            <a:r>
              <a:rPr lang="en-ID" sz="1350" dirty="0" err="1"/>
              <a:t>memproduksi</a:t>
            </a:r>
            <a:r>
              <a:rPr lang="en-ID" sz="1350" dirty="0"/>
              <a:t>), </a:t>
            </a:r>
            <a:r>
              <a:rPr lang="en-ID" sz="1350" dirty="0" err="1"/>
              <a:t>seperti</a:t>
            </a:r>
            <a:r>
              <a:rPr lang="en-ID" sz="1350" dirty="0"/>
              <a:t>: </a:t>
            </a:r>
            <a:r>
              <a:rPr lang="en-ID" sz="1350" dirty="0" err="1"/>
              <a:t>izin</a:t>
            </a:r>
            <a:r>
              <a:rPr lang="en-ID" sz="1350" dirty="0"/>
              <a:t> </a:t>
            </a:r>
            <a:r>
              <a:rPr lang="en-ID" sz="1350" dirty="0" err="1"/>
              <a:t>usaha</a:t>
            </a:r>
            <a:r>
              <a:rPr lang="en-ID" sz="1350" dirty="0"/>
              <a:t> </a:t>
            </a:r>
            <a:r>
              <a:rPr lang="en-ID" sz="1350" dirty="0" err="1"/>
              <a:t>industri</a:t>
            </a:r>
            <a:r>
              <a:rPr lang="en-ID" sz="1350" dirty="0"/>
              <a:t>, </a:t>
            </a:r>
            <a:r>
              <a:rPr lang="en-ID" sz="1350" dirty="0" err="1"/>
              <a:t>izin</a:t>
            </a:r>
            <a:r>
              <a:rPr lang="en-ID" sz="1350" dirty="0"/>
              <a:t> </a:t>
            </a:r>
            <a:r>
              <a:rPr lang="en-ID" sz="1350" dirty="0" err="1"/>
              <a:t>usaha</a:t>
            </a:r>
            <a:r>
              <a:rPr lang="en-ID" sz="1350" dirty="0"/>
              <a:t> </a:t>
            </a:r>
            <a:r>
              <a:rPr lang="en-ID" sz="1350" dirty="0" err="1"/>
              <a:t>perdagangan</a:t>
            </a:r>
            <a:r>
              <a:rPr lang="en-ID" sz="1350" dirty="0"/>
              <a:t>, </a:t>
            </a:r>
            <a:r>
              <a:rPr lang="en-ID" sz="1350" dirty="0" err="1"/>
              <a:t>izin</a:t>
            </a:r>
            <a:r>
              <a:rPr lang="en-ID" sz="1350" dirty="0"/>
              <a:t> </a:t>
            </a:r>
            <a:r>
              <a:rPr lang="en-ID" sz="1350" dirty="0" err="1"/>
              <a:t>usaha</a:t>
            </a:r>
            <a:r>
              <a:rPr lang="en-ID" sz="1350" dirty="0"/>
              <a:t> </a:t>
            </a:r>
            <a:r>
              <a:rPr lang="en-ID" sz="1350" dirty="0" err="1"/>
              <a:t>jasa</a:t>
            </a:r>
            <a:r>
              <a:rPr lang="en-ID" sz="1350" dirty="0"/>
              <a:t> </a:t>
            </a:r>
            <a:r>
              <a:rPr lang="en-ID" sz="1350" dirty="0" err="1"/>
              <a:t>konstruksi</a:t>
            </a:r>
            <a:r>
              <a:rPr lang="en-ID" sz="1350" dirty="0"/>
              <a:t>, </a:t>
            </a:r>
            <a:r>
              <a:rPr lang="en-ID" sz="1350" dirty="0" err="1"/>
              <a:t>izin</a:t>
            </a:r>
            <a:r>
              <a:rPr lang="en-ID" sz="1350" dirty="0"/>
              <a:t> </a:t>
            </a:r>
            <a:r>
              <a:rPr lang="en-ID" sz="1350" dirty="0" err="1"/>
              <a:t>usaha</a:t>
            </a:r>
            <a:r>
              <a:rPr lang="en-ID" sz="1350" dirty="0"/>
              <a:t> </a:t>
            </a:r>
            <a:r>
              <a:rPr lang="en-ID" sz="1350" dirty="0" err="1"/>
              <a:t>jasa</a:t>
            </a:r>
            <a:r>
              <a:rPr lang="en-ID" sz="1350" dirty="0"/>
              <a:t> </a:t>
            </a:r>
            <a:r>
              <a:rPr lang="en-ID" sz="1350" dirty="0" err="1"/>
              <a:t>pariwisata</a:t>
            </a:r>
            <a:r>
              <a:rPr lang="en-ID" sz="1350" dirty="0"/>
              <a:t>, </a:t>
            </a:r>
            <a:r>
              <a:rPr lang="en-ID" sz="1350" dirty="0" err="1"/>
              <a:t>dsb</a:t>
            </a:r>
            <a:r>
              <a:rPr lang="en-ID" sz="1350" dirty="0"/>
              <a:t>.</a:t>
            </a:r>
          </a:p>
          <a:p>
            <a:pPr marL="257175" indent="-257175" algn="just">
              <a:spcAft>
                <a:spcPts val="450"/>
              </a:spcAft>
              <a:buFont typeface="+mj-lt"/>
              <a:buAutoNum type="arabicPeriod"/>
            </a:pPr>
            <a:r>
              <a:rPr lang="en-ID" sz="1350" dirty="0" err="1"/>
              <a:t>Perizinan</a:t>
            </a:r>
            <a:r>
              <a:rPr lang="en-ID" sz="1350" dirty="0"/>
              <a:t> </a:t>
            </a:r>
            <a:r>
              <a:rPr lang="en-ID" sz="1350" dirty="0" err="1"/>
              <a:t>Komersial</a:t>
            </a:r>
            <a:r>
              <a:rPr lang="en-ID" sz="1350" dirty="0"/>
              <a:t>, </a:t>
            </a:r>
            <a:r>
              <a:rPr lang="en-ID" sz="1350" dirty="0" err="1"/>
              <a:t>yaitu</a:t>
            </a:r>
            <a:r>
              <a:rPr lang="en-ID" sz="1350" dirty="0"/>
              <a:t> </a:t>
            </a:r>
            <a:r>
              <a:rPr lang="en-ID" sz="1350" dirty="0" err="1"/>
              <a:t>perizinan</a:t>
            </a:r>
            <a:r>
              <a:rPr lang="en-ID" sz="1350" dirty="0"/>
              <a:t> yang </a:t>
            </a:r>
            <a:r>
              <a:rPr lang="en-ID" sz="1350" dirty="0" err="1"/>
              <a:t>diperlukan</a:t>
            </a:r>
            <a:r>
              <a:rPr lang="en-ID" sz="1350" dirty="0"/>
              <a:t> </a:t>
            </a:r>
            <a:r>
              <a:rPr lang="en-ID" sz="1350" dirty="0" err="1"/>
              <a:t>dalam</a:t>
            </a:r>
            <a:r>
              <a:rPr lang="en-ID" sz="1350" dirty="0"/>
              <a:t> </a:t>
            </a:r>
            <a:r>
              <a:rPr lang="en-ID" sz="1350" dirty="0" err="1"/>
              <a:t>rangka</a:t>
            </a:r>
            <a:r>
              <a:rPr lang="en-ID" sz="1350" dirty="0"/>
              <a:t> </a:t>
            </a:r>
            <a:r>
              <a:rPr lang="en-ID" sz="1350" dirty="0" err="1"/>
              <a:t>memasarkan</a:t>
            </a:r>
            <a:r>
              <a:rPr lang="en-ID" sz="1350" dirty="0"/>
              <a:t>, </a:t>
            </a:r>
            <a:r>
              <a:rPr lang="en-ID" sz="1350" dirty="0" err="1"/>
              <a:t>mendistribusikan</a:t>
            </a:r>
            <a:r>
              <a:rPr lang="en-ID" sz="1350" dirty="0"/>
              <a:t>, </a:t>
            </a:r>
            <a:r>
              <a:rPr lang="en-ID" sz="1350" dirty="0" err="1"/>
              <a:t>mengekspor</a:t>
            </a:r>
            <a:r>
              <a:rPr lang="en-ID" sz="1350" dirty="0"/>
              <a:t> </a:t>
            </a:r>
            <a:r>
              <a:rPr lang="en-ID" sz="1350" dirty="0" err="1"/>
              <a:t>barang</a:t>
            </a:r>
            <a:r>
              <a:rPr lang="en-ID" sz="1350" dirty="0"/>
              <a:t>/</a:t>
            </a:r>
            <a:r>
              <a:rPr lang="en-ID" sz="1350" dirty="0" err="1"/>
              <a:t>jasa</a:t>
            </a:r>
            <a:r>
              <a:rPr lang="en-ID" sz="1350" dirty="0"/>
              <a:t> yang </a:t>
            </a:r>
            <a:r>
              <a:rPr lang="en-ID" sz="1350" dirty="0" err="1"/>
              <a:t>dihasilkan</a:t>
            </a:r>
            <a:r>
              <a:rPr lang="en-ID" sz="1350" dirty="0"/>
              <a:t>, </a:t>
            </a:r>
            <a:r>
              <a:rPr lang="en-ID" sz="1350" dirty="0" err="1"/>
              <a:t>dan</a:t>
            </a:r>
            <a:r>
              <a:rPr lang="en-ID" sz="1350" dirty="0"/>
              <a:t>/</a:t>
            </a:r>
            <a:r>
              <a:rPr lang="en-ID" sz="1350" dirty="0" err="1"/>
              <a:t>atau</a:t>
            </a:r>
            <a:r>
              <a:rPr lang="en-ID" sz="1350" dirty="0"/>
              <a:t> </a:t>
            </a:r>
            <a:r>
              <a:rPr lang="en-ID" sz="1350" dirty="0" err="1"/>
              <a:t>mengimpor</a:t>
            </a:r>
            <a:r>
              <a:rPr lang="en-ID" sz="1350" dirty="0"/>
              <a:t> </a:t>
            </a:r>
            <a:r>
              <a:rPr lang="en-ID" sz="1350" dirty="0" err="1"/>
              <a:t>bahan</a:t>
            </a:r>
            <a:r>
              <a:rPr lang="en-ID" sz="1350" dirty="0"/>
              <a:t> </a:t>
            </a:r>
            <a:r>
              <a:rPr lang="en-ID" sz="1350" dirty="0" err="1"/>
              <a:t>baku</a:t>
            </a:r>
            <a:r>
              <a:rPr lang="en-ID" sz="1350" dirty="0"/>
              <a:t>/</a:t>
            </a:r>
            <a:r>
              <a:rPr lang="en-ID" sz="1350" dirty="0" err="1"/>
              <a:t>komponen</a:t>
            </a:r>
            <a:r>
              <a:rPr lang="en-ID" sz="1350" dirty="0"/>
              <a:t>/</a:t>
            </a:r>
            <a:r>
              <a:rPr lang="en-ID" sz="1350" dirty="0" err="1"/>
              <a:t>barang</a:t>
            </a:r>
            <a:r>
              <a:rPr lang="en-ID" sz="1350" dirty="0"/>
              <a:t> </a:t>
            </a:r>
            <a:r>
              <a:rPr lang="en-ID" sz="1350" dirty="0" err="1"/>
              <a:t>jadi</a:t>
            </a:r>
            <a:r>
              <a:rPr lang="en-ID" sz="1350" dirty="0"/>
              <a:t>.</a:t>
            </a:r>
          </a:p>
        </p:txBody>
      </p:sp>
    </p:spTree>
    <p:extLst>
      <p:ext uri="{BB962C8B-B14F-4D97-AF65-F5344CB8AC3E}">
        <p14:creationId xmlns:p14="http://schemas.microsoft.com/office/powerpoint/2010/main" val="807342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5D5A2-081A-4A0F-B371-57639A1AA026}"/>
              </a:ext>
            </a:extLst>
          </p:cNvPr>
          <p:cNvSpPr>
            <a:spLocks noGrp="1"/>
          </p:cNvSpPr>
          <p:nvPr>
            <p:ph type="title"/>
          </p:nvPr>
        </p:nvSpPr>
        <p:spPr/>
        <p:txBody>
          <a:bodyPr>
            <a:normAutofit/>
          </a:bodyPr>
          <a:lstStyle/>
          <a:p>
            <a:r>
              <a:rPr lang="en-ID" dirty="0"/>
              <a:t>PENDAFTARAN BERUSAHA</a:t>
            </a:r>
          </a:p>
        </p:txBody>
      </p:sp>
      <p:sp>
        <p:nvSpPr>
          <p:cNvPr id="3" name="TextBox 2">
            <a:extLst>
              <a:ext uri="{FF2B5EF4-FFF2-40B4-BE49-F238E27FC236}">
                <a16:creationId xmlns:a16="http://schemas.microsoft.com/office/drawing/2014/main" id="{AC42D168-B895-4589-9442-069ADC6FB73C}"/>
              </a:ext>
            </a:extLst>
          </p:cNvPr>
          <p:cNvSpPr txBox="1"/>
          <p:nvPr/>
        </p:nvSpPr>
        <p:spPr>
          <a:xfrm>
            <a:off x="228600" y="819150"/>
            <a:ext cx="8649503" cy="4075475"/>
          </a:xfrm>
          <a:prstGeom prst="rect">
            <a:avLst/>
          </a:prstGeom>
          <a:noFill/>
        </p:spPr>
        <p:txBody>
          <a:bodyPr wrap="square" rtlCol="0">
            <a:spAutoFit/>
          </a:bodyPr>
          <a:lstStyle/>
          <a:p>
            <a:pPr marL="257175" indent="-257175" algn="just">
              <a:spcAft>
                <a:spcPts val="450"/>
              </a:spcAft>
              <a:buFont typeface="+mj-lt"/>
              <a:buAutoNum type="arabicPeriod"/>
            </a:pPr>
            <a:r>
              <a:rPr lang="en-ID" sz="1200" dirty="0"/>
              <a:t>Investor/</a:t>
            </a:r>
            <a:r>
              <a:rPr lang="en-ID" sz="1200" dirty="0" err="1"/>
              <a:t>pelaku</a:t>
            </a:r>
            <a:r>
              <a:rPr lang="en-ID" sz="1200" dirty="0"/>
              <a:t> </a:t>
            </a:r>
            <a:r>
              <a:rPr lang="en-ID" sz="1200" dirty="0" err="1"/>
              <a:t>usaha</a:t>
            </a:r>
            <a:r>
              <a:rPr lang="en-ID" sz="1200" dirty="0"/>
              <a:t> </a:t>
            </a:r>
            <a:r>
              <a:rPr lang="en-ID" sz="1200" dirty="0" err="1"/>
              <a:t>mengurus</a:t>
            </a:r>
            <a:r>
              <a:rPr lang="en-ID" sz="1200" dirty="0"/>
              <a:t> </a:t>
            </a:r>
            <a:r>
              <a:rPr lang="en-ID" sz="1200" dirty="0" err="1"/>
              <a:t>pendirian</a:t>
            </a:r>
            <a:r>
              <a:rPr lang="en-ID" sz="1200" dirty="0"/>
              <a:t> </a:t>
            </a:r>
            <a:r>
              <a:rPr lang="en-ID" sz="1200" dirty="0" err="1"/>
              <a:t>badan</a:t>
            </a:r>
            <a:r>
              <a:rPr lang="en-ID" sz="1200" dirty="0"/>
              <a:t> </a:t>
            </a:r>
            <a:r>
              <a:rPr lang="en-ID" sz="1200" dirty="0" err="1"/>
              <a:t>usaha</a:t>
            </a:r>
            <a:r>
              <a:rPr lang="en-ID" sz="1200" dirty="0"/>
              <a:t> Perseroan </a:t>
            </a:r>
            <a:r>
              <a:rPr lang="en-ID" sz="1200" dirty="0" err="1"/>
              <a:t>Terbatas</a:t>
            </a:r>
            <a:r>
              <a:rPr lang="en-ID" sz="1200" dirty="0"/>
              <a:t> (PT), CV, Firma, </a:t>
            </a:r>
            <a:r>
              <a:rPr lang="en-ID" sz="1200" dirty="0" err="1"/>
              <a:t>yayasan</a:t>
            </a:r>
            <a:r>
              <a:rPr lang="en-ID" sz="1200" dirty="0"/>
              <a:t>, </a:t>
            </a:r>
            <a:r>
              <a:rPr lang="en-ID" sz="1200" dirty="0" err="1"/>
              <a:t>atau</a:t>
            </a:r>
            <a:r>
              <a:rPr lang="en-ID" sz="1200" dirty="0"/>
              <a:t> </a:t>
            </a:r>
            <a:r>
              <a:rPr lang="en-ID" sz="1200" dirty="0" err="1"/>
              <a:t>Koperasi</a:t>
            </a:r>
            <a:r>
              <a:rPr lang="en-ID" sz="1200" dirty="0"/>
              <a:t> di </a:t>
            </a:r>
            <a:r>
              <a:rPr lang="en-ID" sz="1200" dirty="0" err="1"/>
              <a:t>notari</a:t>
            </a:r>
            <a:r>
              <a:rPr lang="id-ID" sz="1200" dirty="0"/>
              <a:t>s</a:t>
            </a:r>
            <a:r>
              <a:rPr lang="en-US" sz="1200" dirty="0"/>
              <a:t> (</a:t>
            </a:r>
            <a:r>
              <a:rPr lang="en-US" sz="1200" dirty="0" err="1"/>
              <a:t>sekaligus</a:t>
            </a:r>
            <a:r>
              <a:rPr lang="en-US" sz="1200" dirty="0"/>
              <a:t> </a:t>
            </a:r>
            <a:r>
              <a:rPr lang="en-US" sz="1200" dirty="0" err="1"/>
              <a:t>mendapatkan</a:t>
            </a:r>
            <a:r>
              <a:rPr lang="en-US" sz="1200" dirty="0"/>
              <a:t> NPWP)</a:t>
            </a:r>
            <a:r>
              <a:rPr lang="id-ID" sz="1200" dirty="0"/>
              <a:t>.</a:t>
            </a:r>
            <a:endParaRPr lang="en-ID" sz="1200" dirty="0"/>
          </a:p>
          <a:p>
            <a:pPr marL="257175" indent="-257175" algn="just">
              <a:spcAft>
                <a:spcPts val="450"/>
              </a:spcAft>
              <a:buFont typeface="+mj-lt"/>
              <a:buAutoNum type="arabicPeriod"/>
            </a:pPr>
            <a:r>
              <a:rPr lang="en-ID" sz="1200" dirty="0"/>
              <a:t>Setelah </a:t>
            </a:r>
            <a:r>
              <a:rPr lang="en-ID" sz="1200" dirty="0" err="1"/>
              <a:t>mendapatkan</a:t>
            </a:r>
            <a:r>
              <a:rPr lang="en-ID" sz="1200" dirty="0"/>
              <a:t> </a:t>
            </a:r>
            <a:r>
              <a:rPr lang="en-ID" sz="1200" dirty="0" err="1"/>
              <a:t>pengesahan</a:t>
            </a:r>
            <a:r>
              <a:rPr lang="en-ID" sz="1200" dirty="0"/>
              <a:t> </a:t>
            </a:r>
            <a:r>
              <a:rPr lang="en-ID" sz="1200" dirty="0" err="1"/>
              <a:t>akta</a:t>
            </a:r>
            <a:r>
              <a:rPr lang="en-ID" sz="1200" dirty="0"/>
              <a:t> </a:t>
            </a:r>
            <a:r>
              <a:rPr lang="en-ID" sz="1200" dirty="0" err="1"/>
              <a:t>pendirian</a:t>
            </a:r>
            <a:r>
              <a:rPr lang="en-ID" sz="1200" dirty="0"/>
              <a:t>, investor/</a:t>
            </a:r>
            <a:r>
              <a:rPr lang="en-ID" sz="1200" dirty="0" err="1"/>
              <a:t>pelaku</a:t>
            </a:r>
            <a:r>
              <a:rPr lang="en-ID" sz="1200" dirty="0"/>
              <a:t> </a:t>
            </a:r>
            <a:r>
              <a:rPr lang="en-ID" sz="1200" dirty="0" err="1"/>
              <a:t>usaha</a:t>
            </a:r>
            <a:r>
              <a:rPr lang="en-ID" sz="1200" dirty="0"/>
              <a:t> </a:t>
            </a:r>
            <a:r>
              <a:rPr lang="en-ID" sz="1200" dirty="0" err="1"/>
              <a:t>melakukan</a:t>
            </a:r>
            <a:r>
              <a:rPr lang="en-ID" sz="1200" dirty="0"/>
              <a:t> </a:t>
            </a:r>
            <a:r>
              <a:rPr lang="en-ID" sz="1200" dirty="0" err="1"/>
              <a:t>registrasi</a:t>
            </a:r>
            <a:r>
              <a:rPr lang="en-ID" sz="1200" dirty="0"/>
              <a:t> </a:t>
            </a:r>
            <a:r>
              <a:rPr lang="en-ID" sz="1200" dirty="0" err="1"/>
              <a:t>melalui</a:t>
            </a:r>
            <a:r>
              <a:rPr lang="en-ID" sz="1200" dirty="0"/>
              <a:t> </a:t>
            </a:r>
            <a:r>
              <a:rPr lang="en-ID" sz="1200" dirty="0" err="1"/>
              <a:t>Sistem</a:t>
            </a:r>
            <a:r>
              <a:rPr lang="en-ID" sz="1200" dirty="0"/>
              <a:t> OSS di </a:t>
            </a:r>
            <a:r>
              <a:rPr lang="en-ID" sz="1200" dirty="0">
                <a:hlinkClick r:id="rId2"/>
              </a:rPr>
              <a:t>www.oss.go.id</a:t>
            </a:r>
            <a:r>
              <a:rPr lang="en-ID" sz="1200" dirty="0"/>
              <a:t> </a:t>
            </a:r>
            <a:r>
              <a:rPr lang="en-ID" sz="1200" dirty="0" err="1"/>
              <a:t>dengan</a:t>
            </a:r>
            <a:r>
              <a:rPr lang="en-ID" sz="1200" dirty="0"/>
              <a:t> </a:t>
            </a:r>
            <a:r>
              <a:rPr lang="en-ID" sz="1200" dirty="0" err="1"/>
              <a:t>menggunakan</a:t>
            </a:r>
            <a:r>
              <a:rPr lang="en-ID" sz="1200" dirty="0"/>
              <a:t> NIK </a:t>
            </a:r>
            <a:r>
              <a:rPr lang="en-ID" sz="1200" dirty="0" err="1"/>
              <a:t>atau</a:t>
            </a:r>
            <a:r>
              <a:rPr lang="en-ID" sz="1200" dirty="0"/>
              <a:t> </a:t>
            </a:r>
            <a:r>
              <a:rPr lang="en-ID" sz="1200" dirty="0" err="1"/>
              <a:t>Paspor</a:t>
            </a:r>
            <a:r>
              <a:rPr lang="en-ID" sz="1200" dirty="0"/>
              <a:t> </a:t>
            </a:r>
            <a:r>
              <a:rPr lang="en-ID" sz="1200" dirty="0" err="1"/>
              <a:t>untuk</a:t>
            </a:r>
            <a:r>
              <a:rPr lang="en-ID" sz="1200" dirty="0"/>
              <a:t> </a:t>
            </a:r>
            <a:r>
              <a:rPr lang="en-ID" sz="1200" dirty="0" err="1"/>
              <a:t>mendapatkan</a:t>
            </a:r>
            <a:r>
              <a:rPr lang="en-ID" sz="1200" dirty="0"/>
              <a:t> user id.</a:t>
            </a:r>
          </a:p>
          <a:p>
            <a:pPr marL="257175" indent="-257175" algn="just">
              <a:spcAft>
                <a:spcPts val="450"/>
              </a:spcAft>
              <a:buFont typeface="+mj-lt"/>
              <a:buAutoNum type="arabicPeriod"/>
            </a:pPr>
            <a:r>
              <a:rPr lang="en-US" sz="1200" dirty="0" err="1"/>
              <a:t>Setelah</a:t>
            </a:r>
            <a:r>
              <a:rPr lang="en-US" sz="1200" dirty="0"/>
              <a:t> </a:t>
            </a:r>
            <a:r>
              <a:rPr lang="en-US" sz="1200" dirty="0" err="1"/>
              <a:t>berhasil</a:t>
            </a:r>
            <a:r>
              <a:rPr lang="en-US" sz="1200" dirty="0"/>
              <a:t> login </a:t>
            </a:r>
            <a:r>
              <a:rPr lang="en-US" sz="1200" dirty="0" err="1"/>
              <a:t>ke</a:t>
            </a:r>
            <a:r>
              <a:rPr lang="en-US" sz="1200" dirty="0"/>
              <a:t> </a:t>
            </a:r>
            <a:r>
              <a:rPr lang="en-US" sz="1200" dirty="0" err="1"/>
              <a:t>Sistem</a:t>
            </a:r>
            <a:r>
              <a:rPr lang="en-US" sz="1200" dirty="0"/>
              <a:t> OSS, </a:t>
            </a:r>
            <a:r>
              <a:rPr lang="en-US" sz="1200" dirty="0" err="1"/>
              <a:t>i</a:t>
            </a:r>
            <a:r>
              <a:rPr lang="en-ID" sz="1200" dirty="0" err="1"/>
              <a:t>nvestor</a:t>
            </a:r>
            <a:r>
              <a:rPr lang="en-ID" sz="1200" dirty="0"/>
              <a:t>/</a:t>
            </a:r>
            <a:r>
              <a:rPr lang="en-ID" sz="1200" dirty="0" err="1"/>
              <a:t>pelaku</a:t>
            </a:r>
            <a:r>
              <a:rPr lang="en-ID" sz="1200" dirty="0"/>
              <a:t> </a:t>
            </a:r>
            <a:r>
              <a:rPr lang="en-ID" sz="1200" dirty="0" err="1"/>
              <a:t>usaha</a:t>
            </a:r>
            <a:r>
              <a:rPr lang="en-ID" sz="1200" dirty="0"/>
              <a:t> </a:t>
            </a:r>
            <a:r>
              <a:rPr lang="en-ID" sz="1200" dirty="0" err="1"/>
              <a:t>memilih</a:t>
            </a:r>
            <a:r>
              <a:rPr lang="en-ID" sz="1200" dirty="0"/>
              <a:t> </a:t>
            </a:r>
            <a:r>
              <a:rPr lang="en-ID" sz="1200" dirty="0" err="1"/>
              <a:t>nomor</a:t>
            </a:r>
            <a:r>
              <a:rPr lang="en-ID" sz="1200" dirty="0"/>
              <a:t> </a:t>
            </a:r>
            <a:r>
              <a:rPr lang="en-ID" sz="1200" dirty="0" err="1"/>
              <a:t>akta</a:t>
            </a:r>
            <a:r>
              <a:rPr lang="en-ID" sz="1200" dirty="0"/>
              <a:t>, </a:t>
            </a:r>
            <a:r>
              <a:rPr lang="en-ID" sz="1200" dirty="0" err="1"/>
              <a:t>kemudian</a:t>
            </a:r>
            <a:r>
              <a:rPr lang="id-ID" sz="1200" dirty="0"/>
              <a:t> melengkapi data investasi/berusaha</a:t>
            </a:r>
            <a:r>
              <a:rPr lang="en-ID" sz="1200" dirty="0"/>
              <a:t> </a:t>
            </a:r>
            <a:r>
              <a:rPr lang="en-ID" sz="1200" dirty="0" err="1"/>
              <a:t>untuk</a:t>
            </a:r>
            <a:r>
              <a:rPr lang="en-ID" sz="1200" dirty="0"/>
              <a:t> </a:t>
            </a:r>
            <a:r>
              <a:rPr lang="en-ID" sz="1200" dirty="0" err="1"/>
              <a:t>memperoleh</a:t>
            </a:r>
            <a:r>
              <a:rPr lang="en-ID" sz="1200" dirty="0"/>
              <a:t> </a:t>
            </a:r>
            <a:r>
              <a:rPr lang="id-ID" sz="1200" dirty="0"/>
              <a:t>NIB </a:t>
            </a:r>
            <a:r>
              <a:rPr lang="en-ID" sz="1200" dirty="0" err="1"/>
              <a:t>dan</a:t>
            </a:r>
            <a:r>
              <a:rPr lang="en-ID" sz="1200" dirty="0"/>
              <a:t> </a:t>
            </a:r>
            <a:r>
              <a:rPr lang="en-ID" sz="1200" dirty="0" err="1"/>
              <a:t>Perizinan</a:t>
            </a:r>
            <a:r>
              <a:rPr lang="en-ID" sz="1200" dirty="0"/>
              <a:t> </a:t>
            </a:r>
            <a:r>
              <a:rPr lang="en-ID" sz="1200" dirty="0" err="1"/>
              <a:t>Dasar</a:t>
            </a:r>
            <a:r>
              <a:rPr lang="id-ID" sz="1200" dirty="0"/>
              <a:t>. </a:t>
            </a:r>
          </a:p>
          <a:p>
            <a:pPr marL="257175" indent="-257175" algn="just">
              <a:spcAft>
                <a:spcPts val="225"/>
              </a:spcAft>
              <a:buFont typeface="+mj-lt"/>
              <a:buAutoNum type="arabicPeriod"/>
            </a:pPr>
            <a:r>
              <a:rPr lang="id-ID" sz="1200" dirty="0"/>
              <a:t>Komponen data yang dibutuhkan untuk mendapatkan NIB dan Perizinan Dasar,</a:t>
            </a:r>
            <a:r>
              <a:rPr lang="en-US" sz="1200" dirty="0"/>
              <a:t> </a:t>
            </a:r>
            <a:r>
              <a:rPr lang="id-ID" sz="1200" dirty="0"/>
              <a:t>yaitu data:</a:t>
            </a:r>
          </a:p>
          <a:p>
            <a:pPr marL="469106" indent="-257175" algn="just">
              <a:spcAft>
                <a:spcPts val="225"/>
              </a:spcAft>
              <a:buFont typeface="+mj-lt"/>
              <a:buAutoNum type="alphaLcPeriod"/>
            </a:pPr>
            <a:r>
              <a:rPr lang="id-ID" sz="1200" dirty="0"/>
              <a:t>Perusahaan</a:t>
            </a:r>
            <a:r>
              <a:rPr lang="en-US" sz="1200" dirty="0"/>
              <a:t> </a:t>
            </a:r>
            <a:r>
              <a:rPr lang="en-ID" sz="1200" dirty="0"/>
              <a:t>(</a:t>
            </a:r>
            <a:r>
              <a:rPr lang="en-ID" sz="1200" dirty="0" err="1"/>
              <a:t>sebagian</a:t>
            </a:r>
            <a:r>
              <a:rPr lang="en-ID" sz="1200" dirty="0"/>
              <a:t> data</a:t>
            </a:r>
            <a:r>
              <a:rPr lang="id-ID" sz="1200" dirty="0"/>
              <a:t>nya</a:t>
            </a:r>
            <a:r>
              <a:rPr lang="en-ID" sz="1200" dirty="0"/>
              <a:t> </a:t>
            </a:r>
            <a:r>
              <a:rPr lang="en-ID" sz="1200" dirty="0" err="1"/>
              <a:t>telah</a:t>
            </a:r>
            <a:r>
              <a:rPr lang="en-ID" sz="1200" dirty="0"/>
              <a:t> </a:t>
            </a:r>
            <a:r>
              <a:rPr lang="en-ID" sz="1200" dirty="0" err="1"/>
              <a:t>tersedia</a:t>
            </a:r>
            <a:r>
              <a:rPr lang="en-ID" sz="1200" dirty="0"/>
              <a:t> </a:t>
            </a:r>
            <a:r>
              <a:rPr lang="en-ID" sz="1200" dirty="0" err="1"/>
              <a:t>dari</a:t>
            </a:r>
            <a:r>
              <a:rPr lang="en-ID" sz="1200" dirty="0"/>
              <a:t> </a:t>
            </a:r>
            <a:r>
              <a:rPr lang="en-ID" sz="1200" dirty="0" err="1"/>
              <a:t>Sistem</a:t>
            </a:r>
            <a:r>
              <a:rPr lang="en-ID" sz="1200" dirty="0"/>
              <a:t> AHU Online)</a:t>
            </a:r>
            <a:endParaRPr lang="id-ID" sz="1200" dirty="0"/>
          </a:p>
          <a:p>
            <a:pPr marL="469106" indent="-257175" algn="just">
              <a:spcAft>
                <a:spcPts val="225"/>
              </a:spcAft>
              <a:buFont typeface="+mj-lt"/>
              <a:buAutoNum type="alphaLcPeriod"/>
            </a:pPr>
            <a:r>
              <a:rPr lang="id-ID" sz="1200" dirty="0"/>
              <a:t>Pemegang Saham</a:t>
            </a:r>
            <a:r>
              <a:rPr lang="en-US" sz="1200" dirty="0"/>
              <a:t> </a:t>
            </a:r>
            <a:r>
              <a:rPr lang="en-ID" sz="1200" dirty="0"/>
              <a:t>(</a:t>
            </a:r>
            <a:r>
              <a:rPr lang="en-ID" sz="1200" dirty="0" err="1"/>
              <a:t>sebagian</a:t>
            </a:r>
            <a:r>
              <a:rPr lang="en-ID" sz="1200" dirty="0"/>
              <a:t> data</a:t>
            </a:r>
            <a:r>
              <a:rPr lang="id-ID" sz="1200" dirty="0"/>
              <a:t>nya</a:t>
            </a:r>
            <a:r>
              <a:rPr lang="en-ID" sz="1200" dirty="0"/>
              <a:t> </a:t>
            </a:r>
            <a:r>
              <a:rPr lang="en-ID" sz="1200" dirty="0" err="1"/>
              <a:t>telah</a:t>
            </a:r>
            <a:r>
              <a:rPr lang="en-ID" sz="1200" dirty="0"/>
              <a:t> </a:t>
            </a:r>
            <a:r>
              <a:rPr lang="en-ID" sz="1200" dirty="0" err="1"/>
              <a:t>tersedia</a:t>
            </a:r>
            <a:r>
              <a:rPr lang="en-ID" sz="1200" dirty="0"/>
              <a:t> </a:t>
            </a:r>
            <a:r>
              <a:rPr lang="en-ID" sz="1200" dirty="0" err="1"/>
              <a:t>dari</a:t>
            </a:r>
            <a:r>
              <a:rPr lang="en-ID" sz="1200" dirty="0"/>
              <a:t> </a:t>
            </a:r>
            <a:r>
              <a:rPr lang="en-ID" sz="1200" dirty="0" err="1"/>
              <a:t>Sistem</a:t>
            </a:r>
            <a:r>
              <a:rPr lang="en-ID" sz="1200" dirty="0"/>
              <a:t> AHU Online)</a:t>
            </a:r>
            <a:endParaRPr lang="id-ID" sz="1200" dirty="0"/>
          </a:p>
          <a:p>
            <a:pPr marL="469106" indent="-257175" algn="just">
              <a:spcAft>
                <a:spcPts val="225"/>
              </a:spcAft>
              <a:buFont typeface="+mj-lt"/>
              <a:buAutoNum type="alphaLcPeriod"/>
            </a:pPr>
            <a:r>
              <a:rPr lang="id-ID" sz="1200" dirty="0"/>
              <a:t>Nilai Investasi</a:t>
            </a:r>
          </a:p>
          <a:p>
            <a:pPr marL="469106" indent="-257175" algn="just">
              <a:spcAft>
                <a:spcPts val="225"/>
              </a:spcAft>
              <a:buFont typeface="+mj-lt"/>
              <a:buAutoNum type="alphaLcPeriod"/>
            </a:pPr>
            <a:r>
              <a:rPr lang="id-ID" sz="1200" dirty="0"/>
              <a:t>Rencana Penggunaan Tenaga Kerja Asing (RPTKA)</a:t>
            </a:r>
          </a:p>
          <a:p>
            <a:pPr marL="469106" indent="-257175" algn="just">
              <a:spcAft>
                <a:spcPts val="225"/>
              </a:spcAft>
              <a:buFont typeface="+mj-lt"/>
              <a:buAutoNum type="alphaLcPeriod"/>
            </a:pPr>
            <a:r>
              <a:rPr lang="id-ID" sz="1200" dirty="0"/>
              <a:t>BPJS Ketenagakerjaan dan BPJS Kesehatan</a:t>
            </a:r>
            <a:endParaRPr lang="en-ID" sz="1200" dirty="0"/>
          </a:p>
          <a:p>
            <a:pPr marL="257175" indent="-257175" algn="just">
              <a:spcAft>
                <a:spcPts val="450"/>
              </a:spcAft>
              <a:buFont typeface="+mj-lt"/>
              <a:buAutoNum type="arabicPeriod" startAt="5"/>
            </a:pPr>
            <a:r>
              <a:rPr lang="id-ID" sz="1200" dirty="0"/>
              <a:t>I</a:t>
            </a:r>
            <a:r>
              <a:rPr lang="en-ID" sz="1200" dirty="0" err="1"/>
              <a:t>nvestor</a:t>
            </a:r>
            <a:r>
              <a:rPr lang="en-ID" sz="1200" dirty="0"/>
              <a:t>/</a:t>
            </a:r>
            <a:r>
              <a:rPr lang="en-ID" sz="1200" dirty="0" err="1"/>
              <a:t>pelaku</a:t>
            </a:r>
            <a:r>
              <a:rPr lang="en-ID" sz="1200" dirty="0"/>
              <a:t> </a:t>
            </a:r>
            <a:r>
              <a:rPr lang="en-ID" sz="1200" dirty="0" err="1"/>
              <a:t>usaha</a:t>
            </a:r>
            <a:r>
              <a:rPr lang="en-ID" sz="1200" dirty="0"/>
              <a:t> </a:t>
            </a:r>
            <a:r>
              <a:rPr lang="en-ID" sz="1200" dirty="0" err="1"/>
              <a:t>mendapatkan</a:t>
            </a:r>
            <a:r>
              <a:rPr lang="en-ID" sz="1200" dirty="0"/>
              <a:t> NIB</a:t>
            </a:r>
            <a:r>
              <a:rPr lang="id-ID" sz="1200" dirty="0"/>
              <a:t>, </a:t>
            </a:r>
            <a:r>
              <a:rPr lang="en-ID" sz="1200" dirty="0" err="1"/>
              <a:t>Perizinan</a:t>
            </a:r>
            <a:r>
              <a:rPr lang="en-ID" sz="1200" dirty="0"/>
              <a:t> </a:t>
            </a:r>
            <a:r>
              <a:rPr lang="en-ID" sz="1200" dirty="0" err="1"/>
              <a:t>Dasar</a:t>
            </a:r>
            <a:r>
              <a:rPr lang="id-ID" sz="1200" dirty="0"/>
              <a:t>, dan Notifikasi Perizinan dan Fasilitas</a:t>
            </a:r>
            <a:r>
              <a:rPr lang="en-ID" sz="1200" dirty="0"/>
              <a:t> </a:t>
            </a:r>
            <a:r>
              <a:rPr lang="en-ID" sz="1200" dirty="0" err="1"/>
              <a:t>secara</a:t>
            </a:r>
            <a:r>
              <a:rPr lang="en-ID" sz="1200" dirty="0"/>
              <a:t> </a:t>
            </a:r>
            <a:r>
              <a:rPr lang="en-ID" sz="1200" dirty="0" err="1"/>
              <a:t>otomatis</a:t>
            </a:r>
            <a:r>
              <a:rPr lang="id-ID" sz="1200" dirty="0"/>
              <a:t> setelah semua data diatas dilengkapi dengan benar.</a:t>
            </a:r>
            <a:endParaRPr lang="en-ID" sz="1200" dirty="0"/>
          </a:p>
          <a:p>
            <a:pPr marL="257175" indent="-257175" algn="just">
              <a:spcAft>
                <a:spcPts val="450"/>
              </a:spcAft>
              <a:buFont typeface="+mj-lt"/>
              <a:buAutoNum type="arabicPeriod" startAt="5"/>
            </a:pPr>
            <a:r>
              <a:rPr lang="en-ID" sz="1200" dirty="0"/>
              <a:t>Investor/</a:t>
            </a:r>
            <a:r>
              <a:rPr lang="en-ID" sz="1200" dirty="0" err="1"/>
              <a:t>pelaku</a:t>
            </a:r>
            <a:r>
              <a:rPr lang="en-ID" sz="1200" dirty="0"/>
              <a:t> </a:t>
            </a:r>
            <a:r>
              <a:rPr lang="en-ID" sz="1200" dirty="0" err="1"/>
              <a:t>usaha</a:t>
            </a:r>
            <a:r>
              <a:rPr lang="en-ID" sz="1200" dirty="0"/>
              <a:t> </a:t>
            </a:r>
            <a:r>
              <a:rPr lang="en-ID" sz="1200" dirty="0" err="1"/>
              <a:t>otomatis</a:t>
            </a:r>
            <a:r>
              <a:rPr lang="en-ID" sz="1200" dirty="0"/>
              <a:t> </a:t>
            </a:r>
            <a:r>
              <a:rPr lang="en-ID" sz="1200" dirty="0" err="1"/>
              <a:t>mendapatkan</a:t>
            </a:r>
            <a:r>
              <a:rPr lang="id-ID" sz="1200" dirty="0"/>
              <a:t> notifikasi </a:t>
            </a:r>
            <a:r>
              <a:rPr lang="en-ID" sz="1200" dirty="0" err="1"/>
              <a:t>insentif</a:t>
            </a:r>
            <a:r>
              <a:rPr lang="en-ID" sz="1200" dirty="0"/>
              <a:t> </a:t>
            </a:r>
            <a:r>
              <a:rPr lang="en-ID" sz="1200" dirty="0" err="1"/>
              <a:t>fiskal</a:t>
            </a:r>
            <a:r>
              <a:rPr lang="en-ID" sz="1200" dirty="0"/>
              <a:t> </a:t>
            </a:r>
            <a:r>
              <a:rPr lang="en-ID" sz="1200" dirty="0" err="1"/>
              <a:t>jika</a:t>
            </a:r>
            <a:r>
              <a:rPr lang="en-ID" sz="1200" dirty="0"/>
              <a:t> </a:t>
            </a:r>
            <a:r>
              <a:rPr lang="id-ID" sz="1200" dirty="0"/>
              <a:t>kegiatan berusaha </a:t>
            </a:r>
            <a:r>
              <a:rPr lang="en-ID" sz="1200" dirty="0" err="1"/>
              <a:t>termasuk</a:t>
            </a:r>
            <a:r>
              <a:rPr lang="en-ID" sz="1200" dirty="0"/>
              <a:t> </a:t>
            </a:r>
            <a:r>
              <a:rPr lang="en-ID" sz="1200" dirty="0" err="1"/>
              <a:t>dalam</a:t>
            </a:r>
            <a:r>
              <a:rPr lang="en-ID" sz="1200" dirty="0"/>
              <a:t> </a:t>
            </a:r>
            <a:r>
              <a:rPr lang="en-ID" sz="1200" dirty="0" err="1"/>
              <a:t>kriteria</a:t>
            </a:r>
            <a:r>
              <a:rPr lang="en-ID" sz="1200" dirty="0"/>
              <a:t> </a:t>
            </a:r>
            <a:r>
              <a:rPr lang="id-ID" sz="1200" dirty="0"/>
              <a:t>yang </a:t>
            </a:r>
            <a:r>
              <a:rPr lang="en-ID" sz="1200" dirty="0" err="1"/>
              <a:t>sesuai</a:t>
            </a:r>
            <a:r>
              <a:rPr lang="en-ID" sz="1200" dirty="0"/>
              <a:t> </a:t>
            </a:r>
            <a:r>
              <a:rPr lang="en-ID" sz="1200" dirty="0" err="1"/>
              <a:t>dengan</a:t>
            </a:r>
            <a:r>
              <a:rPr lang="en-ID" sz="1200" dirty="0"/>
              <a:t> </a:t>
            </a:r>
            <a:r>
              <a:rPr lang="en-ID" sz="1200" dirty="0" err="1"/>
              <a:t>ketentuan</a:t>
            </a:r>
            <a:r>
              <a:rPr lang="en-ID" sz="1200" dirty="0"/>
              <a:t> </a:t>
            </a:r>
            <a:r>
              <a:rPr lang="en-ID" sz="1200" dirty="0" err="1"/>
              <a:t>peraturan</a:t>
            </a:r>
            <a:r>
              <a:rPr lang="en-ID" sz="1200" dirty="0"/>
              <a:t> </a:t>
            </a:r>
            <a:r>
              <a:rPr lang="en-ID" sz="1200" dirty="0" err="1"/>
              <a:t>perundang-undangan</a:t>
            </a:r>
            <a:r>
              <a:rPr lang="en-ID" sz="1200" dirty="0"/>
              <a:t> yang </a:t>
            </a:r>
            <a:r>
              <a:rPr lang="en-ID" sz="1200" dirty="0" err="1"/>
              <a:t>berlaku</a:t>
            </a:r>
            <a:r>
              <a:rPr lang="en-ID" sz="1200" dirty="0"/>
              <a:t>.</a:t>
            </a:r>
          </a:p>
          <a:p>
            <a:pPr marL="257175" indent="-257175" algn="just">
              <a:spcAft>
                <a:spcPts val="450"/>
              </a:spcAft>
              <a:buFont typeface="+mj-lt"/>
              <a:buAutoNum type="arabicPeriod" startAt="5"/>
            </a:pPr>
            <a:r>
              <a:rPr lang="id-ID" sz="1200" dirty="0"/>
              <a:t>Dengan dokumen NIB, </a:t>
            </a:r>
            <a:r>
              <a:rPr lang="en-ID" sz="1200" dirty="0" err="1"/>
              <a:t>Perizinan</a:t>
            </a:r>
            <a:r>
              <a:rPr lang="en-ID" sz="1200" dirty="0"/>
              <a:t> </a:t>
            </a:r>
            <a:r>
              <a:rPr lang="en-ID" sz="1200" dirty="0" err="1"/>
              <a:t>Dasar</a:t>
            </a:r>
            <a:r>
              <a:rPr lang="id-ID" sz="1200" dirty="0"/>
              <a:t>, dan Notifikasi Perizinan dan Fasilitas, investor/pelaku usaha dapat melakukan kegiatan berusaha mulai dari melakukan konstruksi (jika dibutuhkan), kegiatan produksi barang atau jasa serta kegiatan komersial dengan kewajiban memenuhi semua komitmen yang disebut dalam Notifikasi Perizinan dan Fasilitas.</a:t>
            </a:r>
          </a:p>
        </p:txBody>
      </p:sp>
    </p:spTree>
    <p:extLst>
      <p:ext uri="{BB962C8B-B14F-4D97-AF65-F5344CB8AC3E}">
        <p14:creationId xmlns:p14="http://schemas.microsoft.com/office/powerpoint/2010/main" val="1829629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47094-87BE-4ADB-A730-E254F73D894F}"/>
              </a:ext>
            </a:extLst>
          </p:cNvPr>
          <p:cNvSpPr>
            <a:spLocks noGrp="1"/>
          </p:cNvSpPr>
          <p:nvPr>
            <p:ph type="title"/>
          </p:nvPr>
        </p:nvSpPr>
        <p:spPr/>
        <p:txBody>
          <a:bodyPr>
            <a:normAutofit fontScale="90000"/>
          </a:bodyPr>
          <a:lstStyle/>
          <a:p>
            <a:r>
              <a:rPr lang="en-ID" dirty="0"/>
              <a:t>PERIZINAN LINGKUNGAN DAN PEMENUHAN STANDAR BANGUNAN</a:t>
            </a:r>
          </a:p>
        </p:txBody>
      </p:sp>
      <p:sp>
        <p:nvSpPr>
          <p:cNvPr id="3" name="TextBox 2">
            <a:extLst>
              <a:ext uri="{FF2B5EF4-FFF2-40B4-BE49-F238E27FC236}">
                <a16:creationId xmlns:a16="http://schemas.microsoft.com/office/drawing/2014/main" id="{6C4BA6C7-C1BB-4970-B2BD-20BF0F2F3813}"/>
              </a:ext>
            </a:extLst>
          </p:cNvPr>
          <p:cNvSpPr txBox="1"/>
          <p:nvPr/>
        </p:nvSpPr>
        <p:spPr>
          <a:xfrm>
            <a:off x="381000" y="895350"/>
            <a:ext cx="8355922" cy="3929281"/>
          </a:xfrm>
          <a:prstGeom prst="rect">
            <a:avLst/>
          </a:prstGeom>
          <a:noFill/>
        </p:spPr>
        <p:txBody>
          <a:bodyPr wrap="square" rtlCol="0">
            <a:spAutoFit/>
          </a:bodyPr>
          <a:lstStyle/>
          <a:p>
            <a:pPr algn="just">
              <a:spcAft>
                <a:spcPts val="450"/>
              </a:spcAft>
            </a:pPr>
            <a:r>
              <a:rPr lang="en-ID" sz="1350" dirty="0"/>
              <a:t>Setelah investor/</a:t>
            </a:r>
            <a:r>
              <a:rPr lang="en-ID" sz="1350" dirty="0" err="1"/>
              <a:t>pelaku</a:t>
            </a:r>
            <a:r>
              <a:rPr lang="en-ID" sz="1350" dirty="0"/>
              <a:t> </a:t>
            </a:r>
            <a:r>
              <a:rPr lang="en-ID" sz="1350" dirty="0" err="1"/>
              <a:t>usaha</a:t>
            </a:r>
            <a:r>
              <a:rPr lang="en-ID" sz="1350" dirty="0"/>
              <a:t> </a:t>
            </a:r>
            <a:r>
              <a:rPr lang="en-ID" sz="1350" dirty="0" err="1"/>
              <a:t>mendapatkan</a:t>
            </a:r>
            <a:r>
              <a:rPr lang="en-ID" sz="1350" dirty="0"/>
              <a:t> NIB </a:t>
            </a:r>
            <a:r>
              <a:rPr lang="en-ID" sz="1350" dirty="0" err="1"/>
              <a:t>dan</a:t>
            </a:r>
            <a:r>
              <a:rPr lang="en-ID" sz="1350" dirty="0"/>
              <a:t> </a:t>
            </a:r>
            <a:r>
              <a:rPr lang="en-ID" sz="1350" dirty="0" err="1"/>
              <a:t>Perizinan</a:t>
            </a:r>
            <a:r>
              <a:rPr lang="en-ID" sz="1350" dirty="0"/>
              <a:t> Dasar:</a:t>
            </a:r>
          </a:p>
          <a:p>
            <a:pPr marL="257175" indent="-257175" algn="just">
              <a:spcAft>
                <a:spcPts val="450"/>
              </a:spcAft>
              <a:buFont typeface="+mj-lt"/>
              <a:buAutoNum type="arabicPeriod"/>
            </a:pPr>
            <a:r>
              <a:rPr lang="id-ID" sz="1350" dirty="0"/>
              <a:t>Bagi investor/pelaku usaha </a:t>
            </a:r>
            <a:r>
              <a:rPr lang="en-ID" sz="1350" dirty="0"/>
              <a:t>yang </a:t>
            </a:r>
            <a:r>
              <a:rPr lang="en-ID" sz="1350" dirty="0" err="1"/>
              <a:t>melakukan</a:t>
            </a:r>
            <a:r>
              <a:rPr lang="en-ID" sz="1350" dirty="0"/>
              <a:t> </a:t>
            </a:r>
            <a:r>
              <a:rPr lang="en-ID" sz="1350" dirty="0" err="1"/>
              <a:t>kegiatan</a:t>
            </a:r>
            <a:r>
              <a:rPr lang="en-ID" sz="1350" dirty="0"/>
              <a:t> </a:t>
            </a:r>
            <a:r>
              <a:rPr lang="en-ID" sz="1350" dirty="0" err="1"/>
              <a:t>investasi</a:t>
            </a:r>
            <a:r>
              <a:rPr lang="en-ID" sz="1350" dirty="0"/>
              <a:t>/</a:t>
            </a:r>
            <a:r>
              <a:rPr lang="en-ID" sz="1350" dirty="0" err="1"/>
              <a:t>berusaha</a:t>
            </a:r>
            <a:r>
              <a:rPr lang="en-ID" sz="1350" dirty="0"/>
              <a:t> di </a:t>
            </a:r>
            <a:r>
              <a:rPr lang="en-ID" sz="1350" dirty="0" err="1"/>
              <a:t>wilayah</a:t>
            </a:r>
            <a:r>
              <a:rPr lang="en-ID" sz="1350" dirty="0"/>
              <a:t> yang </a:t>
            </a:r>
            <a:r>
              <a:rPr lang="en-ID" sz="1350" dirty="0" err="1"/>
              <a:t>telah</a:t>
            </a:r>
            <a:r>
              <a:rPr lang="en-ID" sz="1350" dirty="0"/>
              <a:t> </a:t>
            </a:r>
            <a:r>
              <a:rPr lang="en-ID" sz="1350" dirty="0" err="1"/>
              <a:t>memiliki</a:t>
            </a:r>
            <a:r>
              <a:rPr lang="en-ID" sz="1350" dirty="0"/>
              <a:t> </a:t>
            </a:r>
            <a:r>
              <a:rPr lang="en-ID" sz="1350" dirty="0" err="1"/>
              <a:t>Rencana</a:t>
            </a:r>
            <a:r>
              <a:rPr lang="en-ID" sz="1350" dirty="0"/>
              <a:t> Detail Tata </a:t>
            </a:r>
            <a:r>
              <a:rPr lang="en-ID" sz="1350" dirty="0" err="1"/>
              <a:t>Ruang</a:t>
            </a:r>
            <a:r>
              <a:rPr lang="en-ID" sz="1350" dirty="0"/>
              <a:t> (RDTR)</a:t>
            </a:r>
            <a:r>
              <a:rPr lang="id-ID" sz="1350" dirty="0"/>
              <a:t> atau berada dalam KEK, KI, KSPN, dan KPBPB, tidak memerlukan Izin Lokasi dalam melakukan kegiatan berusaha.</a:t>
            </a:r>
            <a:endParaRPr lang="en-ID" sz="1350" dirty="0"/>
          </a:p>
          <a:p>
            <a:pPr marL="257175" indent="-257175" algn="just">
              <a:spcAft>
                <a:spcPts val="450"/>
              </a:spcAft>
              <a:buFont typeface="+mj-lt"/>
              <a:buAutoNum type="arabicPeriod"/>
            </a:pPr>
            <a:r>
              <a:rPr lang="en-ID" sz="1350" dirty="0" err="1"/>
              <a:t>Bagi</a:t>
            </a:r>
            <a:r>
              <a:rPr lang="en-ID" sz="1350" dirty="0"/>
              <a:t> yang </a:t>
            </a:r>
            <a:r>
              <a:rPr lang="en-ID" sz="1350" dirty="0" err="1"/>
              <a:t>melakukan</a:t>
            </a:r>
            <a:r>
              <a:rPr lang="en-ID" sz="1350" dirty="0"/>
              <a:t> </a:t>
            </a:r>
            <a:r>
              <a:rPr lang="en-ID" sz="1350" dirty="0" err="1"/>
              <a:t>kegiatan</a:t>
            </a:r>
            <a:r>
              <a:rPr lang="en-ID" sz="1350" dirty="0"/>
              <a:t> </a:t>
            </a:r>
            <a:r>
              <a:rPr lang="en-ID" sz="1350" dirty="0" err="1"/>
              <a:t>investasi</a:t>
            </a:r>
            <a:r>
              <a:rPr lang="en-ID" sz="1350" dirty="0"/>
              <a:t>/</a:t>
            </a:r>
            <a:r>
              <a:rPr lang="en-ID" sz="1350" dirty="0" err="1"/>
              <a:t>berusaha</a:t>
            </a:r>
            <a:r>
              <a:rPr lang="en-ID" sz="1350" dirty="0"/>
              <a:t> di </a:t>
            </a:r>
            <a:r>
              <a:rPr lang="en-ID" sz="1350" dirty="0" err="1"/>
              <a:t>wilayah</a:t>
            </a:r>
            <a:r>
              <a:rPr lang="en-ID" sz="1350" dirty="0"/>
              <a:t> yang </a:t>
            </a:r>
            <a:r>
              <a:rPr lang="en-ID" sz="1350" dirty="0" err="1"/>
              <a:t>belum</a:t>
            </a:r>
            <a:r>
              <a:rPr lang="en-ID" sz="1350" dirty="0"/>
              <a:t> </a:t>
            </a:r>
            <a:r>
              <a:rPr lang="en-ID" sz="1350" dirty="0" err="1"/>
              <a:t>memiliki</a:t>
            </a:r>
            <a:r>
              <a:rPr lang="en-ID" sz="1350" dirty="0"/>
              <a:t> RDTR, </a:t>
            </a:r>
            <a:r>
              <a:rPr lang="en-ID" sz="1350" dirty="0" err="1"/>
              <a:t>wajib</a:t>
            </a:r>
            <a:r>
              <a:rPr lang="en-ID" sz="1350" dirty="0"/>
              <a:t> </a:t>
            </a:r>
            <a:r>
              <a:rPr lang="en-ID" sz="1350" dirty="0" err="1"/>
              <a:t>mengajukan</a:t>
            </a:r>
            <a:r>
              <a:rPr lang="en-ID" sz="1350" dirty="0"/>
              <a:t> </a:t>
            </a:r>
            <a:r>
              <a:rPr lang="en-ID" sz="1350" dirty="0" err="1"/>
              <a:t>Izin</a:t>
            </a:r>
            <a:r>
              <a:rPr lang="en-ID" sz="1350" dirty="0"/>
              <a:t> </a:t>
            </a:r>
            <a:r>
              <a:rPr lang="en-ID" sz="1350" dirty="0" err="1"/>
              <a:t>Lokasi</a:t>
            </a:r>
            <a:r>
              <a:rPr lang="en-ID" sz="1350" dirty="0"/>
              <a:t> </a:t>
            </a:r>
            <a:r>
              <a:rPr lang="en-ID" sz="1350" dirty="0" err="1"/>
              <a:t>melalui</a:t>
            </a:r>
            <a:r>
              <a:rPr lang="en-ID" sz="1350" dirty="0"/>
              <a:t> </a:t>
            </a:r>
            <a:r>
              <a:rPr lang="en-ID" sz="1350" dirty="0" err="1"/>
              <a:t>Sistem</a:t>
            </a:r>
            <a:r>
              <a:rPr lang="en-ID" sz="1350" dirty="0"/>
              <a:t> OSS.</a:t>
            </a:r>
          </a:p>
          <a:p>
            <a:pPr marL="257175" indent="-257175" algn="just">
              <a:spcAft>
                <a:spcPts val="450"/>
              </a:spcAft>
              <a:buFont typeface="+mj-lt"/>
              <a:buAutoNum type="arabicPeriod"/>
            </a:pPr>
            <a:r>
              <a:rPr lang="id-ID" sz="1350" dirty="0"/>
              <a:t>Melaksanakan k</a:t>
            </a:r>
            <a:r>
              <a:rPr lang="en-ID" sz="1350" dirty="0" err="1"/>
              <a:t>omitmen</a:t>
            </a:r>
            <a:r>
              <a:rPr lang="en-ID" sz="1350" dirty="0"/>
              <a:t> </a:t>
            </a:r>
            <a:r>
              <a:rPr lang="en-ID" sz="1350" dirty="0" err="1"/>
              <a:t>untuk</a:t>
            </a:r>
            <a:r>
              <a:rPr lang="en-ID" sz="1350" dirty="0"/>
              <a:t> </a:t>
            </a:r>
            <a:r>
              <a:rPr lang="en-ID" sz="1350" dirty="0" err="1"/>
              <a:t>menyelesaikan</a:t>
            </a:r>
            <a:r>
              <a:rPr lang="en-ID" sz="1350" dirty="0"/>
              <a:t> </a:t>
            </a:r>
            <a:r>
              <a:rPr lang="en-ID" sz="1350" dirty="0" err="1"/>
              <a:t>pemenuhan</a:t>
            </a:r>
            <a:r>
              <a:rPr lang="en-ID" sz="1350" dirty="0"/>
              <a:t> </a:t>
            </a:r>
            <a:r>
              <a:rPr lang="en-ID" sz="1350" dirty="0" err="1"/>
              <a:t>standar</a:t>
            </a:r>
            <a:r>
              <a:rPr lang="en-ID" sz="1350" dirty="0"/>
              <a:t> </a:t>
            </a:r>
            <a:r>
              <a:rPr lang="en-ID" sz="1350" dirty="0" err="1"/>
              <a:t>dalam</a:t>
            </a:r>
            <a:r>
              <a:rPr lang="en-ID" sz="1350" dirty="0"/>
              <a:t> </a:t>
            </a:r>
            <a:r>
              <a:rPr lang="en-ID" sz="1350" dirty="0" err="1"/>
              <a:t>jangka</a:t>
            </a:r>
            <a:r>
              <a:rPr lang="en-ID" sz="1350" dirty="0"/>
              <a:t> </a:t>
            </a:r>
            <a:r>
              <a:rPr lang="en-ID" sz="1350" dirty="0" err="1"/>
              <a:t>waktu</a:t>
            </a:r>
            <a:r>
              <a:rPr lang="en-ID" sz="1350" dirty="0"/>
              <a:t> </a:t>
            </a:r>
            <a:r>
              <a:rPr lang="en-ID" sz="1350" dirty="0" err="1"/>
              <a:t>tertentu</a:t>
            </a:r>
            <a:r>
              <a:rPr lang="en-ID" sz="1350" dirty="0"/>
              <a:t>, </a:t>
            </a:r>
            <a:r>
              <a:rPr lang="en-ID" sz="1350" dirty="0" err="1"/>
              <a:t>yaitu</a:t>
            </a:r>
            <a:r>
              <a:rPr lang="en-ID" sz="1350" dirty="0"/>
              <a:t>:</a:t>
            </a:r>
          </a:p>
          <a:p>
            <a:pPr marL="539354" indent="-257175" algn="just">
              <a:spcAft>
                <a:spcPts val="450"/>
              </a:spcAft>
              <a:buFont typeface="+mj-lt"/>
              <a:buAutoNum type="alphaLcPeriod"/>
            </a:pPr>
            <a:r>
              <a:rPr lang="en-ID" sz="1350" dirty="0" err="1"/>
              <a:t>Perizinan</a:t>
            </a:r>
            <a:r>
              <a:rPr lang="en-ID" sz="1350" dirty="0"/>
              <a:t> </a:t>
            </a:r>
            <a:r>
              <a:rPr lang="en-ID" sz="1350" dirty="0" err="1"/>
              <a:t>Lingkungan</a:t>
            </a:r>
            <a:r>
              <a:rPr lang="en-ID" sz="1350" dirty="0"/>
              <a:t>, </a:t>
            </a:r>
            <a:r>
              <a:rPr lang="en-ID" sz="1350" dirty="0" err="1"/>
              <a:t>yaitu</a:t>
            </a:r>
            <a:r>
              <a:rPr lang="en-ID" sz="1350" dirty="0"/>
              <a:t> </a:t>
            </a:r>
            <a:r>
              <a:rPr lang="en-ID" sz="1350" dirty="0" err="1"/>
              <a:t>Analisis</a:t>
            </a:r>
            <a:r>
              <a:rPr lang="en-ID" sz="1350" dirty="0"/>
              <a:t> </a:t>
            </a:r>
            <a:r>
              <a:rPr lang="en-ID" sz="1350" dirty="0" err="1"/>
              <a:t>Mengenai</a:t>
            </a:r>
            <a:r>
              <a:rPr lang="en-ID" sz="1350" dirty="0"/>
              <a:t> </a:t>
            </a:r>
            <a:r>
              <a:rPr lang="en-ID" sz="1350" dirty="0" err="1"/>
              <a:t>Dampak</a:t>
            </a:r>
            <a:r>
              <a:rPr lang="en-ID" sz="1350" dirty="0"/>
              <a:t> </a:t>
            </a:r>
            <a:r>
              <a:rPr lang="en-ID" sz="1350" dirty="0" err="1"/>
              <a:t>Lingkungan</a:t>
            </a:r>
            <a:r>
              <a:rPr lang="en-ID" sz="1350" dirty="0"/>
              <a:t> (AMDAL) </a:t>
            </a:r>
            <a:r>
              <a:rPr lang="en-ID" sz="1350" dirty="0" err="1"/>
              <a:t>sesuai</a:t>
            </a:r>
            <a:r>
              <a:rPr lang="en-ID" sz="1350" dirty="0"/>
              <a:t> </a:t>
            </a:r>
            <a:r>
              <a:rPr lang="en-ID" sz="1350" dirty="0" err="1"/>
              <a:t>dengan</a:t>
            </a:r>
            <a:r>
              <a:rPr lang="en-ID" sz="1350" dirty="0"/>
              <a:t> </a:t>
            </a:r>
            <a:r>
              <a:rPr lang="en-ID" sz="1350" dirty="0" err="1"/>
              <a:t>Kerangka</a:t>
            </a:r>
            <a:r>
              <a:rPr lang="en-ID" sz="1350" dirty="0"/>
              <a:t> </a:t>
            </a:r>
            <a:r>
              <a:rPr lang="en-ID" sz="1350" dirty="0" err="1"/>
              <a:t>Acuan</a:t>
            </a:r>
            <a:r>
              <a:rPr lang="en-ID" sz="1350" dirty="0"/>
              <a:t> </a:t>
            </a:r>
            <a:r>
              <a:rPr lang="en-ID" sz="1350" dirty="0" err="1"/>
              <a:t>dan</a:t>
            </a:r>
            <a:r>
              <a:rPr lang="en-ID" sz="1350" dirty="0"/>
              <a:t> </a:t>
            </a:r>
            <a:r>
              <a:rPr lang="en-ID" sz="1350" dirty="0" err="1"/>
              <a:t>Penilaian</a:t>
            </a:r>
            <a:r>
              <a:rPr lang="en-ID" sz="1350" dirty="0"/>
              <a:t> </a:t>
            </a:r>
            <a:r>
              <a:rPr lang="en-ID" sz="1350" dirty="0" err="1"/>
              <a:t>serta</a:t>
            </a:r>
            <a:r>
              <a:rPr lang="en-ID" sz="1350" dirty="0"/>
              <a:t> </a:t>
            </a:r>
            <a:r>
              <a:rPr lang="en-ID" sz="1350" dirty="0" err="1"/>
              <a:t>Upaya</a:t>
            </a:r>
            <a:r>
              <a:rPr lang="en-ID" sz="1350" dirty="0"/>
              <a:t> </a:t>
            </a:r>
            <a:r>
              <a:rPr lang="en-ID" sz="1350" dirty="0" err="1"/>
              <a:t>Kelayakan</a:t>
            </a:r>
            <a:r>
              <a:rPr lang="en-ID" sz="1350" dirty="0"/>
              <a:t> </a:t>
            </a:r>
            <a:r>
              <a:rPr lang="en-ID" sz="1350" dirty="0" err="1"/>
              <a:t>Lingkungan-Upaya</a:t>
            </a:r>
            <a:r>
              <a:rPr lang="en-ID" sz="1350" dirty="0"/>
              <a:t> </a:t>
            </a:r>
            <a:r>
              <a:rPr lang="en-ID" sz="1350" dirty="0" err="1"/>
              <a:t>Pengelolaan</a:t>
            </a:r>
            <a:r>
              <a:rPr lang="en-ID" sz="1350" dirty="0"/>
              <a:t> </a:t>
            </a:r>
            <a:r>
              <a:rPr lang="en-ID" sz="1350" dirty="0" err="1"/>
              <a:t>Lingkungan</a:t>
            </a:r>
            <a:r>
              <a:rPr lang="en-ID" sz="1350" dirty="0"/>
              <a:t> (UKL-UPL);</a:t>
            </a:r>
          </a:p>
          <a:p>
            <a:pPr marL="539354" indent="-257175" algn="just">
              <a:spcAft>
                <a:spcPts val="450"/>
              </a:spcAft>
              <a:buFont typeface="+mj-lt"/>
              <a:buAutoNum type="alphaLcPeriod"/>
            </a:pPr>
            <a:r>
              <a:rPr lang="en-ID" sz="1350" dirty="0" err="1"/>
              <a:t>Izin</a:t>
            </a:r>
            <a:r>
              <a:rPr lang="en-ID" sz="1350" dirty="0"/>
              <a:t> </a:t>
            </a:r>
            <a:r>
              <a:rPr lang="en-ID" sz="1350" dirty="0" err="1"/>
              <a:t>Mendirikan</a:t>
            </a:r>
            <a:r>
              <a:rPr lang="en-ID" sz="1350" dirty="0"/>
              <a:t> </a:t>
            </a:r>
            <a:r>
              <a:rPr lang="en-ID" sz="1350" dirty="0" err="1"/>
              <a:t>Bangunan</a:t>
            </a:r>
            <a:r>
              <a:rPr lang="en-ID" sz="1350" dirty="0"/>
              <a:t> (IMB), </a:t>
            </a:r>
            <a:r>
              <a:rPr lang="en-ID" sz="1350" dirty="0" err="1"/>
              <a:t>berupa</a:t>
            </a:r>
            <a:r>
              <a:rPr lang="en-ID" sz="1350" dirty="0"/>
              <a:t> </a:t>
            </a:r>
            <a:r>
              <a:rPr lang="en-ID" sz="1350" dirty="0" err="1"/>
              <a:t>Standar</a:t>
            </a:r>
            <a:r>
              <a:rPr lang="en-ID" sz="1350" dirty="0"/>
              <a:t> </a:t>
            </a:r>
            <a:r>
              <a:rPr lang="en-ID" sz="1350" dirty="0" err="1"/>
              <a:t>Komposit</a:t>
            </a:r>
            <a:r>
              <a:rPr lang="en-ID" sz="1350" dirty="0"/>
              <a:t>  </a:t>
            </a:r>
            <a:r>
              <a:rPr lang="en-ID" sz="1350" dirty="0" err="1"/>
              <a:t>atau</a:t>
            </a:r>
            <a:r>
              <a:rPr lang="en-ID" sz="1350" dirty="0"/>
              <a:t> per </a:t>
            </a:r>
            <a:r>
              <a:rPr lang="en-ID" sz="1350" dirty="0" err="1"/>
              <a:t>Bagian</a:t>
            </a:r>
            <a:r>
              <a:rPr lang="en-ID" sz="1350" dirty="0"/>
              <a:t> (SNI) </a:t>
            </a:r>
            <a:r>
              <a:rPr lang="en-ID" sz="1350" dirty="0" err="1"/>
              <a:t>dan</a:t>
            </a:r>
            <a:r>
              <a:rPr lang="en-ID" sz="1350" dirty="0"/>
              <a:t> </a:t>
            </a:r>
            <a:r>
              <a:rPr lang="en-ID" sz="1350" dirty="0" err="1"/>
              <a:t>Sertifikat</a:t>
            </a:r>
            <a:r>
              <a:rPr lang="en-ID" sz="1350" dirty="0"/>
              <a:t> </a:t>
            </a:r>
            <a:r>
              <a:rPr lang="en-ID" sz="1350" dirty="0" err="1"/>
              <a:t>Laik</a:t>
            </a:r>
            <a:r>
              <a:rPr lang="en-ID" sz="1350" dirty="0"/>
              <a:t> </a:t>
            </a:r>
            <a:r>
              <a:rPr lang="en-ID" sz="1350" dirty="0" err="1"/>
              <a:t>Fungsi</a:t>
            </a:r>
            <a:r>
              <a:rPr lang="en-ID" sz="1350" dirty="0"/>
              <a:t> (SLF).</a:t>
            </a:r>
          </a:p>
          <a:p>
            <a:pPr marL="257175" indent="-257175" algn="just">
              <a:spcAft>
                <a:spcPts val="450"/>
              </a:spcAft>
              <a:buFont typeface="+mj-lt"/>
              <a:buAutoNum type="arabicPeriod" startAt="4"/>
            </a:pPr>
            <a:r>
              <a:rPr lang="id-ID" sz="1350" dirty="0"/>
              <a:t>Dalam melakukan kegiatan konstruksi, </a:t>
            </a:r>
            <a:r>
              <a:rPr lang="en-ID" sz="1350" dirty="0"/>
              <a:t>investor/</a:t>
            </a:r>
            <a:r>
              <a:rPr lang="en-ID" sz="1350" dirty="0" err="1"/>
              <a:t>pelaku</a:t>
            </a:r>
            <a:r>
              <a:rPr lang="en-ID" sz="1350" dirty="0"/>
              <a:t> </a:t>
            </a:r>
            <a:r>
              <a:rPr lang="en-ID" sz="1350" dirty="0" err="1"/>
              <a:t>usaha</a:t>
            </a:r>
            <a:r>
              <a:rPr lang="en-ID" sz="1350" dirty="0"/>
              <a:t> </a:t>
            </a:r>
            <a:r>
              <a:rPr lang="id-ID" sz="1350" dirty="0"/>
              <a:t>wajib </a:t>
            </a:r>
            <a:r>
              <a:rPr lang="en-ID" sz="1350" dirty="0" err="1"/>
              <a:t>mematuhi</a:t>
            </a:r>
            <a:r>
              <a:rPr lang="en-ID" sz="1350" dirty="0"/>
              <a:t> </a:t>
            </a:r>
            <a:r>
              <a:rPr lang="en-ID" sz="1350" dirty="0" err="1"/>
              <a:t>standar</a:t>
            </a:r>
            <a:r>
              <a:rPr lang="en-ID" sz="1350" dirty="0"/>
              <a:t> UKL-UPL, AMDAL, IMB, </a:t>
            </a:r>
            <a:r>
              <a:rPr lang="en-ID" sz="1350" dirty="0" err="1"/>
              <a:t>dan</a:t>
            </a:r>
            <a:r>
              <a:rPr lang="en-ID" sz="1350" dirty="0"/>
              <a:t> SLF.</a:t>
            </a:r>
          </a:p>
          <a:p>
            <a:pPr marL="257175" indent="-257175" algn="just">
              <a:spcAft>
                <a:spcPts val="450"/>
              </a:spcAft>
              <a:buFont typeface="+mj-lt"/>
              <a:buAutoNum type="arabicPeriod" startAt="4"/>
            </a:pPr>
            <a:r>
              <a:rPr lang="en-ID" sz="1350" dirty="0" err="1"/>
              <a:t>Pengawasan</a:t>
            </a:r>
            <a:r>
              <a:rPr lang="en-ID" sz="1350" dirty="0"/>
              <a:t> </a:t>
            </a:r>
            <a:r>
              <a:rPr lang="en-ID" sz="1350" dirty="0" err="1"/>
              <a:t>pemenuhan</a:t>
            </a:r>
            <a:r>
              <a:rPr lang="en-ID" sz="1350" dirty="0"/>
              <a:t> </a:t>
            </a:r>
            <a:r>
              <a:rPr lang="en-ID" sz="1350" dirty="0" err="1"/>
              <a:t>standar</a:t>
            </a:r>
            <a:r>
              <a:rPr lang="en-ID" sz="1350" dirty="0"/>
              <a:t> </a:t>
            </a:r>
            <a:r>
              <a:rPr lang="id-ID" sz="1350" dirty="0"/>
              <a:t>tersebut </a:t>
            </a:r>
            <a:r>
              <a:rPr lang="en-ID" sz="1350" dirty="0" err="1"/>
              <a:t>dilaksanakan</a:t>
            </a:r>
            <a:r>
              <a:rPr lang="en-ID" sz="1350" dirty="0"/>
              <a:t> </a:t>
            </a:r>
            <a:r>
              <a:rPr lang="en-ID" sz="1350" dirty="0" err="1"/>
              <a:t>oleh</a:t>
            </a:r>
            <a:r>
              <a:rPr lang="en-ID" sz="1350" dirty="0"/>
              <a:t> </a:t>
            </a:r>
            <a:r>
              <a:rPr lang="id-ID" sz="1350" i="1" dirty="0"/>
              <a:t>checker</a:t>
            </a:r>
            <a:r>
              <a:rPr lang="id-ID" sz="1350" dirty="0"/>
              <a:t> atau </a:t>
            </a:r>
            <a:r>
              <a:rPr lang="en-ID" sz="1350" dirty="0" err="1"/>
              <a:t>profesi</a:t>
            </a:r>
            <a:r>
              <a:rPr lang="en-ID" sz="1350" dirty="0"/>
              <a:t> (auditor).</a:t>
            </a:r>
          </a:p>
          <a:p>
            <a:pPr marL="257175" indent="-257175" algn="just">
              <a:spcAft>
                <a:spcPts val="450"/>
              </a:spcAft>
              <a:buFont typeface="+mj-lt"/>
              <a:buAutoNum type="arabicPeriod" startAt="4"/>
            </a:pPr>
            <a:r>
              <a:rPr lang="en-ID" sz="1350" dirty="0"/>
              <a:t>Investor/</a:t>
            </a:r>
            <a:r>
              <a:rPr lang="en-ID" sz="1350" dirty="0" err="1"/>
              <a:t>pelaku</a:t>
            </a:r>
            <a:r>
              <a:rPr lang="en-ID" sz="1350" dirty="0"/>
              <a:t> </a:t>
            </a:r>
            <a:r>
              <a:rPr lang="en-ID" sz="1350" dirty="0" err="1"/>
              <a:t>usaha</a:t>
            </a:r>
            <a:r>
              <a:rPr lang="en-ID" sz="1350" dirty="0"/>
              <a:t> yang </a:t>
            </a:r>
            <a:r>
              <a:rPr lang="en-ID" sz="1350" dirty="0" err="1"/>
              <a:t>tidak</a:t>
            </a:r>
            <a:r>
              <a:rPr lang="en-ID" sz="1350" dirty="0"/>
              <a:t> </a:t>
            </a:r>
            <a:r>
              <a:rPr lang="en-ID" sz="1350" dirty="0" err="1"/>
              <a:t>memenuhi</a:t>
            </a:r>
            <a:r>
              <a:rPr lang="en-ID" sz="1350" dirty="0"/>
              <a:t> </a:t>
            </a:r>
            <a:r>
              <a:rPr lang="en-ID" sz="1350" dirty="0" err="1"/>
              <a:t>standar</a:t>
            </a:r>
            <a:r>
              <a:rPr lang="en-ID" sz="1350" dirty="0"/>
              <a:t> </a:t>
            </a:r>
            <a:r>
              <a:rPr lang="en-ID" sz="1350" dirty="0" err="1"/>
              <a:t>sesuai</a:t>
            </a:r>
            <a:r>
              <a:rPr lang="en-ID" sz="1350" dirty="0"/>
              <a:t> </a:t>
            </a:r>
            <a:r>
              <a:rPr lang="en-ID" sz="1350" dirty="0" err="1"/>
              <a:t>komitmen</a:t>
            </a:r>
            <a:r>
              <a:rPr lang="en-ID" sz="1350" dirty="0"/>
              <a:t> </a:t>
            </a:r>
            <a:r>
              <a:rPr lang="en-ID" sz="1350" dirty="0" err="1"/>
              <a:t>pemenuhan</a:t>
            </a:r>
            <a:r>
              <a:rPr lang="en-ID" sz="1350" dirty="0"/>
              <a:t> </a:t>
            </a:r>
            <a:r>
              <a:rPr lang="en-ID" sz="1350" dirty="0" err="1"/>
              <a:t>persyaratan</a:t>
            </a:r>
            <a:r>
              <a:rPr lang="en-ID" sz="1350" dirty="0"/>
              <a:t> </a:t>
            </a:r>
            <a:r>
              <a:rPr lang="en-ID" sz="1350" dirty="0" err="1"/>
              <a:t>dalam</a:t>
            </a:r>
            <a:r>
              <a:rPr lang="en-ID" sz="1350" dirty="0"/>
              <a:t> </a:t>
            </a:r>
            <a:r>
              <a:rPr lang="en-ID" sz="1350" dirty="0" err="1"/>
              <a:t>jangka</a:t>
            </a:r>
            <a:r>
              <a:rPr lang="en-ID" sz="1350" dirty="0"/>
              <a:t> </a:t>
            </a:r>
            <a:r>
              <a:rPr lang="en-ID" sz="1350" dirty="0" err="1"/>
              <a:t>waktu</a:t>
            </a:r>
            <a:r>
              <a:rPr lang="en-ID" sz="1350" dirty="0"/>
              <a:t> </a:t>
            </a:r>
            <a:r>
              <a:rPr lang="en-ID" sz="1350" dirty="0" err="1"/>
              <a:t>tertentu</a:t>
            </a:r>
            <a:r>
              <a:rPr lang="en-ID" sz="1350" dirty="0"/>
              <a:t> </a:t>
            </a:r>
            <a:r>
              <a:rPr lang="en-ID" sz="1350" dirty="0" err="1"/>
              <a:t>mendapatkan</a:t>
            </a:r>
            <a:r>
              <a:rPr lang="en-ID" sz="1350" dirty="0"/>
              <a:t> </a:t>
            </a:r>
            <a:r>
              <a:rPr lang="en-ID" sz="1350" dirty="0" err="1"/>
              <a:t>sanksi</a:t>
            </a:r>
            <a:r>
              <a:rPr lang="en-ID" sz="1350" dirty="0"/>
              <a:t> </a:t>
            </a:r>
            <a:r>
              <a:rPr lang="en-ID" sz="1350" dirty="0" err="1"/>
              <a:t>berupa</a:t>
            </a:r>
            <a:r>
              <a:rPr lang="en-ID" sz="1350" dirty="0"/>
              <a:t> </a:t>
            </a:r>
            <a:r>
              <a:rPr lang="en-ID" sz="1350" dirty="0" err="1"/>
              <a:t>teguran</a:t>
            </a:r>
            <a:r>
              <a:rPr lang="en-ID" sz="1350" dirty="0"/>
              <a:t>, </a:t>
            </a:r>
            <a:r>
              <a:rPr lang="en-ID" sz="1350" dirty="0" err="1"/>
              <a:t>pembekuan</a:t>
            </a:r>
            <a:r>
              <a:rPr lang="en-ID" sz="1350" dirty="0"/>
              <a:t> </a:t>
            </a:r>
            <a:r>
              <a:rPr lang="en-ID" sz="1350" dirty="0" err="1"/>
              <a:t>izin</a:t>
            </a:r>
            <a:r>
              <a:rPr lang="en-ID" sz="1350" dirty="0"/>
              <a:t>, </a:t>
            </a:r>
            <a:r>
              <a:rPr lang="en-ID" sz="1350" dirty="0" err="1"/>
              <a:t>atau</a:t>
            </a:r>
            <a:r>
              <a:rPr lang="en-ID" sz="1350" dirty="0"/>
              <a:t> </a:t>
            </a:r>
            <a:r>
              <a:rPr lang="en-ID" sz="1350" dirty="0" err="1"/>
              <a:t>pencabutan</a:t>
            </a:r>
            <a:r>
              <a:rPr lang="en-ID" sz="1350" dirty="0"/>
              <a:t> </a:t>
            </a:r>
            <a:r>
              <a:rPr lang="en-ID" sz="1350" dirty="0" err="1"/>
              <a:t>izin</a:t>
            </a:r>
            <a:r>
              <a:rPr lang="en-ID" sz="1350" dirty="0"/>
              <a:t>.</a:t>
            </a:r>
          </a:p>
        </p:txBody>
      </p:sp>
    </p:spTree>
    <p:extLst>
      <p:ext uri="{BB962C8B-B14F-4D97-AF65-F5344CB8AC3E}">
        <p14:creationId xmlns:p14="http://schemas.microsoft.com/office/powerpoint/2010/main" val="176376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B98A9-49ED-4F8D-B92B-5F7F4075B521}"/>
              </a:ext>
            </a:extLst>
          </p:cNvPr>
          <p:cNvSpPr>
            <a:spLocks noGrp="1"/>
          </p:cNvSpPr>
          <p:nvPr>
            <p:ph type="title"/>
          </p:nvPr>
        </p:nvSpPr>
        <p:spPr/>
        <p:txBody>
          <a:bodyPr>
            <a:normAutofit/>
          </a:bodyPr>
          <a:lstStyle/>
          <a:p>
            <a:r>
              <a:rPr lang="en-ID" dirty="0"/>
              <a:t>PERIZINAN BERUSAHA</a:t>
            </a:r>
          </a:p>
        </p:txBody>
      </p:sp>
      <p:sp>
        <p:nvSpPr>
          <p:cNvPr id="3" name="TextBox 2">
            <a:extLst>
              <a:ext uri="{FF2B5EF4-FFF2-40B4-BE49-F238E27FC236}">
                <a16:creationId xmlns:a16="http://schemas.microsoft.com/office/drawing/2014/main" id="{AB06ECF1-EEEC-47D7-ACE3-EC33E7AE07FC}"/>
              </a:ext>
            </a:extLst>
          </p:cNvPr>
          <p:cNvSpPr txBox="1"/>
          <p:nvPr/>
        </p:nvSpPr>
        <p:spPr>
          <a:xfrm>
            <a:off x="304800" y="895350"/>
            <a:ext cx="8355922" cy="3321422"/>
          </a:xfrm>
          <a:prstGeom prst="rect">
            <a:avLst/>
          </a:prstGeom>
          <a:noFill/>
        </p:spPr>
        <p:txBody>
          <a:bodyPr wrap="square" rtlCol="0">
            <a:spAutoFit/>
          </a:bodyPr>
          <a:lstStyle/>
          <a:p>
            <a:pPr marL="257175" indent="-257175" algn="just">
              <a:spcAft>
                <a:spcPts val="450"/>
              </a:spcAft>
              <a:buFont typeface="+mj-lt"/>
              <a:buAutoNum type="arabicPeriod"/>
            </a:pPr>
            <a:r>
              <a:rPr lang="en-ID" sz="1350" dirty="0" err="1"/>
              <a:t>Untuk</a:t>
            </a:r>
            <a:r>
              <a:rPr lang="en-ID" sz="1350" dirty="0"/>
              <a:t> </a:t>
            </a:r>
            <a:r>
              <a:rPr lang="en-ID" sz="1350" dirty="0" err="1"/>
              <a:t>melaksanakan</a:t>
            </a:r>
            <a:r>
              <a:rPr lang="en-ID" sz="1350" dirty="0"/>
              <a:t> </a:t>
            </a:r>
            <a:r>
              <a:rPr lang="en-ID" sz="1350" dirty="0" err="1"/>
              <a:t>kegiatan</a:t>
            </a:r>
            <a:r>
              <a:rPr lang="en-ID" sz="1350" dirty="0"/>
              <a:t> </a:t>
            </a:r>
            <a:r>
              <a:rPr lang="en-ID" sz="1350" dirty="0" err="1"/>
              <a:t>usaha</a:t>
            </a:r>
            <a:r>
              <a:rPr lang="en-ID" sz="1350" dirty="0"/>
              <a:t> </a:t>
            </a:r>
            <a:r>
              <a:rPr lang="en-ID" sz="1350" dirty="0" err="1"/>
              <a:t>sesuai</a:t>
            </a:r>
            <a:r>
              <a:rPr lang="en-ID" sz="1350" dirty="0"/>
              <a:t> </a:t>
            </a:r>
            <a:r>
              <a:rPr lang="en-ID" sz="1350" dirty="0" err="1"/>
              <a:t>bidang</a:t>
            </a:r>
            <a:r>
              <a:rPr lang="en-ID" sz="1350" dirty="0"/>
              <a:t> </a:t>
            </a:r>
            <a:r>
              <a:rPr lang="en-ID" sz="1350" dirty="0" err="1"/>
              <a:t>usahanya</a:t>
            </a:r>
            <a:r>
              <a:rPr lang="id-ID" sz="1350" dirty="0"/>
              <a:t> (KBLI)</a:t>
            </a:r>
            <a:r>
              <a:rPr lang="en-ID" sz="1350" dirty="0"/>
              <a:t>, investor/</a:t>
            </a:r>
            <a:r>
              <a:rPr lang="en-ID" sz="1350" dirty="0" err="1"/>
              <a:t>pelaku</a:t>
            </a:r>
            <a:r>
              <a:rPr lang="en-ID" sz="1350" dirty="0"/>
              <a:t> </a:t>
            </a:r>
            <a:r>
              <a:rPr lang="en-ID" sz="1350" dirty="0" err="1"/>
              <a:t>usaha</a:t>
            </a:r>
            <a:r>
              <a:rPr lang="en-ID" sz="1350" dirty="0"/>
              <a:t> </a:t>
            </a:r>
            <a:r>
              <a:rPr lang="en-ID" sz="1350" dirty="0" err="1"/>
              <a:t>wajib</a:t>
            </a:r>
            <a:r>
              <a:rPr lang="en-ID" sz="1350" dirty="0"/>
              <a:t> </a:t>
            </a:r>
            <a:r>
              <a:rPr lang="en-ID" sz="1350" dirty="0" err="1"/>
              <a:t>memiliki</a:t>
            </a:r>
            <a:r>
              <a:rPr lang="id-ID" sz="1350" dirty="0"/>
              <a:t> atau menyelesaikan</a:t>
            </a:r>
            <a:r>
              <a:rPr lang="en-ID" sz="1350" dirty="0"/>
              <a:t> </a:t>
            </a:r>
            <a:r>
              <a:rPr lang="en-ID" sz="1350" dirty="0" err="1"/>
              <a:t>Izin</a:t>
            </a:r>
            <a:r>
              <a:rPr lang="en-ID" sz="1350" dirty="0"/>
              <a:t> Usaha </a:t>
            </a:r>
            <a:r>
              <a:rPr lang="en-ID" sz="1350" dirty="0" err="1"/>
              <a:t>sesuai</a:t>
            </a:r>
            <a:r>
              <a:rPr lang="en-ID" sz="1350" dirty="0"/>
              <a:t> </a:t>
            </a:r>
            <a:r>
              <a:rPr lang="id-ID" sz="1350" dirty="0"/>
              <a:t>bidang usaha</a:t>
            </a:r>
            <a:r>
              <a:rPr lang="en-ID" sz="1350" dirty="0" err="1"/>
              <a:t>nya</a:t>
            </a:r>
            <a:r>
              <a:rPr lang="id-ID" sz="1350" dirty="0"/>
              <a:t>, seperti Izin Usaha Industri (IUI), Surat Izin Usaha Perdagangan (SIUP), Tanda Daftar Usaha Pariwisata (TDUP), dsb.</a:t>
            </a:r>
          </a:p>
          <a:p>
            <a:pPr marL="257175" indent="-257175" algn="just">
              <a:spcAft>
                <a:spcPts val="450"/>
              </a:spcAft>
              <a:buFont typeface="+mj-lt"/>
              <a:buAutoNum type="arabicPeriod"/>
            </a:pPr>
            <a:r>
              <a:rPr lang="en-ID" sz="1350" dirty="0"/>
              <a:t>yang </a:t>
            </a:r>
            <a:r>
              <a:rPr lang="en-ID" sz="1350" dirty="0" err="1"/>
              <a:t>diberikan</a:t>
            </a:r>
            <a:r>
              <a:rPr lang="en-ID" sz="1350" dirty="0"/>
              <a:t> </a:t>
            </a:r>
            <a:r>
              <a:rPr lang="en-ID" sz="1350" dirty="0" err="1"/>
              <a:t>secara</a:t>
            </a:r>
            <a:r>
              <a:rPr lang="en-ID" sz="1350" dirty="0"/>
              <a:t> </a:t>
            </a:r>
            <a:r>
              <a:rPr lang="en-ID" sz="1350" dirty="0" err="1"/>
              <a:t>otomatis</a:t>
            </a:r>
            <a:r>
              <a:rPr lang="en-ID" sz="1350" dirty="0"/>
              <a:t> </a:t>
            </a:r>
            <a:r>
              <a:rPr lang="en-ID" sz="1350" dirty="0" err="1"/>
              <a:t>setelah</a:t>
            </a:r>
            <a:r>
              <a:rPr lang="en-ID" sz="1350" dirty="0"/>
              <a:t> </a:t>
            </a:r>
            <a:r>
              <a:rPr lang="en-ID" sz="1350" dirty="0" err="1"/>
              <a:t>memenuhi</a:t>
            </a:r>
            <a:r>
              <a:rPr lang="en-ID" sz="1350" dirty="0"/>
              <a:t> </a:t>
            </a:r>
            <a:r>
              <a:rPr lang="en-ID" sz="1350" dirty="0" err="1"/>
              <a:t>komitmen</a:t>
            </a:r>
            <a:r>
              <a:rPr lang="en-ID" sz="1350" dirty="0"/>
              <a:t> </a:t>
            </a:r>
            <a:r>
              <a:rPr lang="en-ID" sz="1350" dirty="0" err="1"/>
              <a:t>Perizinan</a:t>
            </a:r>
            <a:r>
              <a:rPr lang="en-ID" sz="1350" dirty="0"/>
              <a:t> </a:t>
            </a:r>
            <a:r>
              <a:rPr lang="en-ID" sz="1350" dirty="0" err="1"/>
              <a:t>Lingkungan</a:t>
            </a:r>
            <a:r>
              <a:rPr lang="en-ID" sz="1350" dirty="0"/>
              <a:t> </a:t>
            </a:r>
            <a:r>
              <a:rPr lang="en-ID" sz="1350" dirty="0" err="1"/>
              <a:t>dan</a:t>
            </a:r>
            <a:r>
              <a:rPr lang="en-ID" sz="1350" dirty="0"/>
              <a:t> </a:t>
            </a:r>
            <a:r>
              <a:rPr lang="en-ID" sz="1350" dirty="0" err="1"/>
              <a:t>Pemenuhan</a:t>
            </a:r>
            <a:r>
              <a:rPr lang="en-ID" sz="1350" dirty="0"/>
              <a:t> </a:t>
            </a:r>
            <a:r>
              <a:rPr lang="en-ID" sz="1350" dirty="0" err="1"/>
              <a:t>Standar</a:t>
            </a:r>
            <a:r>
              <a:rPr lang="en-ID" sz="1350" dirty="0"/>
              <a:t> </a:t>
            </a:r>
            <a:r>
              <a:rPr lang="en-ID" sz="1350" dirty="0" err="1"/>
              <a:t>Bangunan</a:t>
            </a:r>
            <a:r>
              <a:rPr lang="en-ID" sz="1350" dirty="0"/>
              <a:t> (</a:t>
            </a:r>
            <a:r>
              <a:rPr lang="en-ID" sz="1350" dirty="0" err="1"/>
              <a:t>bagi</a:t>
            </a:r>
            <a:r>
              <a:rPr lang="en-ID" sz="1350" dirty="0"/>
              <a:t> </a:t>
            </a:r>
            <a:r>
              <a:rPr lang="en-ID" sz="1350" dirty="0" err="1"/>
              <a:t>Izin</a:t>
            </a:r>
            <a:r>
              <a:rPr lang="en-ID" sz="1350" dirty="0"/>
              <a:t> Usaha </a:t>
            </a:r>
            <a:r>
              <a:rPr lang="en-ID" sz="1350" dirty="0" err="1"/>
              <a:t>sektor</a:t>
            </a:r>
            <a:r>
              <a:rPr lang="en-ID" sz="1350" dirty="0"/>
              <a:t> yang </a:t>
            </a:r>
            <a:r>
              <a:rPr lang="en-ID" sz="1350" dirty="0" err="1"/>
              <a:t>tidak</a:t>
            </a:r>
            <a:r>
              <a:rPr lang="en-ID" sz="1350" dirty="0"/>
              <a:t> </a:t>
            </a:r>
            <a:r>
              <a:rPr lang="en-ID" sz="1350" dirty="0" err="1"/>
              <a:t>memerlukan</a:t>
            </a:r>
            <a:r>
              <a:rPr lang="en-ID" sz="1350" dirty="0"/>
              <a:t> </a:t>
            </a:r>
            <a:r>
              <a:rPr lang="en-ID" sz="1350" dirty="0" err="1"/>
              <a:t>komitmen</a:t>
            </a:r>
            <a:r>
              <a:rPr lang="en-ID" sz="1350" dirty="0"/>
              <a:t> </a:t>
            </a:r>
            <a:r>
              <a:rPr lang="en-ID" sz="1350" dirty="0" err="1"/>
              <a:t>pemenuhan</a:t>
            </a:r>
            <a:r>
              <a:rPr lang="en-ID" sz="1350" dirty="0"/>
              <a:t> </a:t>
            </a:r>
            <a:r>
              <a:rPr lang="en-ID" sz="1350" dirty="0" err="1"/>
              <a:t>standar</a:t>
            </a:r>
            <a:r>
              <a:rPr lang="en-ID" sz="1350" dirty="0"/>
              <a:t>, </a:t>
            </a:r>
            <a:r>
              <a:rPr lang="en-ID" sz="1350" dirty="0" err="1"/>
              <a:t>misalnya</a:t>
            </a:r>
            <a:r>
              <a:rPr lang="en-ID" sz="1350" dirty="0"/>
              <a:t> Surat </a:t>
            </a:r>
            <a:r>
              <a:rPr lang="en-ID" sz="1350" dirty="0" err="1"/>
              <a:t>Izin</a:t>
            </a:r>
            <a:r>
              <a:rPr lang="en-ID" sz="1350" dirty="0"/>
              <a:t> Usaha </a:t>
            </a:r>
            <a:r>
              <a:rPr lang="en-ID" sz="1350" dirty="0" err="1"/>
              <a:t>Perdagangan</a:t>
            </a:r>
            <a:r>
              <a:rPr lang="en-ID" sz="1350" dirty="0"/>
              <a:t>/SIUP).</a:t>
            </a:r>
          </a:p>
          <a:p>
            <a:pPr marL="257175" indent="-257175" algn="just">
              <a:spcAft>
                <a:spcPts val="450"/>
              </a:spcAft>
              <a:buFont typeface="+mj-lt"/>
              <a:buAutoNum type="arabicPeriod"/>
            </a:pPr>
            <a:r>
              <a:rPr lang="en-ID" sz="1350" dirty="0" err="1"/>
              <a:t>Bagi</a:t>
            </a:r>
            <a:r>
              <a:rPr lang="en-ID" sz="1350" dirty="0"/>
              <a:t> </a:t>
            </a:r>
            <a:r>
              <a:rPr lang="en-ID" sz="1350" dirty="0" err="1"/>
              <a:t>Izin</a:t>
            </a:r>
            <a:r>
              <a:rPr lang="en-ID" sz="1350" dirty="0"/>
              <a:t> Usaha yang </a:t>
            </a:r>
            <a:r>
              <a:rPr lang="en-ID" sz="1350" dirty="0" err="1"/>
              <a:t>sektornya</a:t>
            </a:r>
            <a:r>
              <a:rPr lang="en-ID" sz="1350" dirty="0"/>
              <a:t> </a:t>
            </a:r>
            <a:r>
              <a:rPr lang="en-ID" sz="1350" dirty="0" err="1"/>
              <a:t>memerlukan</a:t>
            </a:r>
            <a:r>
              <a:rPr lang="en-ID" sz="1350" dirty="0"/>
              <a:t> </a:t>
            </a:r>
            <a:r>
              <a:rPr lang="en-ID" sz="1350" dirty="0" err="1"/>
              <a:t>komitmen</a:t>
            </a:r>
            <a:r>
              <a:rPr lang="en-ID" sz="1350" dirty="0"/>
              <a:t> </a:t>
            </a:r>
            <a:r>
              <a:rPr lang="en-ID" sz="1350" dirty="0" err="1"/>
              <a:t>pemenuhan</a:t>
            </a:r>
            <a:r>
              <a:rPr lang="en-ID" sz="1350" dirty="0"/>
              <a:t> </a:t>
            </a:r>
            <a:r>
              <a:rPr lang="en-ID" sz="1350" dirty="0" err="1"/>
              <a:t>standar</a:t>
            </a:r>
            <a:r>
              <a:rPr lang="en-ID" sz="1350" dirty="0"/>
              <a:t>, investor/</a:t>
            </a:r>
            <a:r>
              <a:rPr lang="en-ID" sz="1350" dirty="0" err="1"/>
              <a:t>pelaku</a:t>
            </a:r>
            <a:r>
              <a:rPr lang="en-ID" sz="1350" dirty="0"/>
              <a:t> </a:t>
            </a:r>
            <a:r>
              <a:rPr lang="en-ID" sz="1350" dirty="0" err="1"/>
              <a:t>usaha</a:t>
            </a:r>
            <a:r>
              <a:rPr lang="en-ID" sz="1350" dirty="0"/>
              <a:t> </a:t>
            </a:r>
            <a:r>
              <a:rPr lang="en-ID" sz="1350" dirty="0" err="1"/>
              <a:t>wajib</a:t>
            </a:r>
            <a:r>
              <a:rPr lang="en-ID" sz="1350" dirty="0"/>
              <a:t> </a:t>
            </a:r>
            <a:r>
              <a:rPr lang="en-ID" sz="1350" dirty="0" err="1"/>
              <a:t>berkomitmen</a:t>
            </a:r>
            <a:r>
              <a:rPr lang="en-ID" sz="1350" dirty="0"/>
              <a:t> </a:t>
            </a:r>
            <a:r>
              <a:rPr lang="en-ID" sz="1350" dirty="0" err="1"/>
              <a:t>untuk</a:t>
            </a:r>
            <a:r>
              <a:rPr lang="en-ID" sz="1350" dirty="0"/>
              <a:t> </a:t>
            </a:r>
            <a:r>
              <a:rPr lang="en-ID" sz="1350" dirty="0" err="1"/>
              <a:t>menyelesaikan</a:t>
            </a:r>
            <a:r>
              <a:rPr lang="en-ID" sz="1350" dirty="0"/>
              <a:t> </a:t>
            </a:r>
            <a:r>
              <a:rPr lang="en-ID" sz="1350" dirty="0" err="1"/>
              <a:t>pemenuhan</a:t>
            </a:r>
            <a:r>
              <a:rPr lang="en-ID" sz="1350" dirty="0"/>
              <a:t> </a:t>
            </a:r>
            <a:r>
              <a:rPr lang="en-ID" sz="1350" dirty="0" err="1"/>
              <a:t>standar</a:t>
            </a:r>
            <a:r>
              <a:rPr lang="en-ID" sz="1350" dirty="0"/>
              <a:t> </a:t>
            </a:r>
            <a:r>
              <a:rPr lang="en-ID" sz="1350" dirty="0" err="1"/>
              <a:t>dalam</a:t>
            </a:r>
            <a:r>
              <a:rPr lang="en-ID" sz="1350" dirty="0"/>
              <a:t> </a:t>
            </a:r>
            <a:r>
              <a:rPr lang="en-ID" sz="1350" dirty="0" err="1"/>
              <a:t>jangka</a:t>
            </a:r>
            <a:r>
              <a:rPr lang="en-ID" sz="1350" dirty="0"/>
              <a:t> </a:t>
            </a:r>
            <a:r>
              <a:rPr lang="en-ID" sz="1350" dirty="0" err="1"/>
              <a:t>waktu</a:t>
            </a:r>
            <a:r>
              <a:rPr lang="en-ID" sz="1350" dirty="0"/>
              <a:t> </a:t>
            </a:r>
            <a:r>
              <a:rPr lang="en-ID" sz="1350" dirty="0" err="1"/>
              <a:t>tertentu</a:t>
            </a:r>
            <a:r>
              <a:rPr lang="en-ID" sz="1350" dirty="0"/>
              <a:t>.</a:t>
            </a:r>
          </a:p>
          <a:p>
            <a:pPr marL="257175" indent="-257175" algn="just">
              <a:spcAft>
                <a:spcPts val="450"/>
              </a:spcAft>
              <a:buFont typeface="+mj-lt"/>
              <a:buAutoNum type="arabicPeriod"/>
            </a:pPr>
            <a:r>
              <a:rPr lang="en-ID" sz="1350" dirty="0"/>
              <a:t>Investor/</a:t>
            </a:r>
            <a:r>
              <a:rPr lang="en-ID" sz="1350" dirty="0" err="1"/>
              <a:t>pelaku</a:t>
            </a:r>
            <a:r>
              <a:rPr lang="en-ID" sz="1350" dirty="0"/>
              <a:t> </a:t>
            </a:r>
            <a:r>
              <a:rPr lang="en-ID" sz="1350" dirty="0" err="1"/>
              <a:t>usaha</a:t>
            </a:r>
            <a:r>
              <a:rPr lang="en-ID" sz="1350" dirty="0"/>
              <a:t> </a:t>
            </a:r>
            <a:r>
              <a:rPr lang="en-ID" sz="1350" dirty="0" err="1"/>
              <a:t>wajib</a:t>
            </a:r>
            <a:r>
              <a:rPr lang="en-ID" sz="1350" dirty="0"/>
              <a:t> </a:t>
            </a:r>
            <a:r>
              <a:rPr lang="en-ID" sz="1350" dirty="0" err="1"/>
              <a:t>mematuhi</a:t>
            </a:r>
            <a:r>
              <a:rPr lang="en-ID" sz="1350" dirty="0"/>
              <a:t> </a:t>
            </a:r>
            <a:r>
              <a:rPr lang="en-ID" sz="1350" dirty="0" err="1"/>
              <a:t>standar</a:t>
            </a:r>
            <a:r>
              <a:rPr lang="en-ID" sz="1350" dirty="0"/>
              <a:t> yang </a:t>
            </a:r>
            <a:r>
              <a:rPr lang="en-ID" sz="1350" dirty="0" err="1"/>
              <a:t>ditetapkan</a:t>
            </a:r>
            <a:r>
              <a:rPr lang="en-ID" sz="1350" dirty="0"/>
              <a:t> </a:t>
            </a:r>
            <a:r>
              <a:rPr lang="en-ID" sz="1350" dirty="0" err="1"/>
              <a:t>dalam</a:t>
            </a:r>
            <a:r>
              <a:rPr lang="en-ID" sz="1350" dirty="0"/>
              <a:t> </a:t>
            </a:r>
            <a:r>
              <a:rPr lang="en-ID" sz="1350" dirty="0" err="1"/>
              <a:t>Izin</a:t>
            </a:r>
            <a:r>
              <a:rPr lang="en-ID" sz="1350" dirty="0"/>
              <a:t> Usaha </a:t>
            </a:r>
            <a:r>
              <a:rPr lang="en-ID" sz="1350" dirty="0" err="1"/>
              <a:t>sesuai</a:t>
            </a:r>
            <a:r>
              <a:rPr lang="en-ID" sz="1350" dirty="0"/>
              <a:t> </a:t>
            </a:r>
            <a:r>
              <a:rPr lang="id-ID" sz="1350" dirty="0"/>
              <a:t>bidang usahanya (KBLI), seperti </a:t>
            </a:r>
            <a:r>
              <a:rPr lang="en-ID" sz="1350" dirty="0" err="1"/>
              <a:t>pemenuhan</a:t>
            </a:r>
            <a:r>
              <a:rPr lang="en-ID" sz="1350" dirty="0"/>
              <a:t> </a:t>
            </a:r>
            <a:r>
              <a:rPr lang="en-ID" sz="1350" dirty="0" err="1"/>
              <a:t>standar</a:t>
            </a:r>
            <a:r>
              <a:rPr lang="en-ID" sz="1350" dirty="0"/>
              <a:t> (</a:t>
            </a:r>
            <a:r>
              <a:rPr lang="en-ID" sz="1350" dirty="0" err="1"/>
              <a:t>terkait</a:t>
            </a:r>
            <a:r>
              <a:rPr lang="en-ID" sz="1350" dirty="0"/>
              <a:t> </a:t>
            </a:r>
            <a:r>
              <a:rPr lang="en-ID" sz="1350" dirty="0" err="1"/>
              <a:t>dengan</a:t>
            </a:r>
            <a:r>
              <a:rPr lang="en-ID" sz="1350" dirty="0"/>
              <a:t> </a:t>
            </a:r>
            <a:r>
              <a:rPr lang="en-ID" sz="1350" dirty="0" err="1"/>
              <a:t>Kesehatan</a:t>
            </a:r>
            <a:r>
              <a:rPr lang="en-ID" sz="1350" dirty="0"/>
              <a:t>, </a:t>
            </a:r>
            <a:r>
              <a:rPr lang="en-ID" sz="1350" dirty="0" err="1"/>
              <a:t>Keselamatan</a:t>
            </a:r>
            <a:r>
              <a:rPr lang="en-ID" sz="1350" dirty="0"/>
              <a:t>, </a:t>
            </a:r>
            <a:r>
              <a:rPr lang="en-ID" sz="1350" dirty="0" err="1"/>
              <a:t>dan</a:t>
            </a:r>
            <a:r>
              <a:rPr lang="en-ID" sz="1350" dirty="0"/>
              <a:t> </a:t>
            </a:r>
            <a:r>
              <a:rPr lang="en-ID" sz="1350" dirty="0" err="1"/>
              <a:t>Keamanan</a:t>
            </a:r>
            <a:r>
              <a:rPr lang="en-ID" sz="1350" dirty="0"/>
              <a:t>, </a:t>
            </a:r>
            <a:r>
              <a:rPr lang="en-ID" sz="1350" dirty="0" err="1"/>
              <a:t>misalnya</a:t>
            </a:r>
            <a:r>
              <a:rPr lang="en-ID" sz="1350" dirty="0"/>
              <a:t> </a:t>
            </a:r>
            <a:r>
              <a:rPr lang="en-ID" sz="1350" dirty="0" err="1"/>
              <a:t>sektor</a:t>
            </a:r>
            <a:r>
              <a:rPr lang="en-ID" sz="1350" dirty="0"/>
              <a:t> </a:t>
            </a:r>
            <a:r>
              <a:rPr lang="en-ID" sz="1350" dirty="0" err="1"/>
              <a:t>kesehatan</a:t>
            </a:r>
            <a:r>
              <a:rPr lang="en-ID" sz="1350" dirty="0"/>
              <a:t> (Cara </a:t>
            </a:r>
            <a:r>
              <a:rPr lang="en-ID" sz="1350" dirty="0" err="1"/>
              <a:t>Pembuatan</a:t>
            </a:r>
            <a:r>
              <a:rPr lang="en-ID" sz="1350" dirty="0"/>
              <a:t> </a:t>
            </a:r>
            <a:r>
              <a:rPr lang="en-ID" sz="1350" dirty="0" err="1"/>
              <a:t>Obat</a:t>
            </a:r>
            <a:r>
              <a:rPr lang="en-ID" sz="1350" dirty="0"/>
              <a:t> yang </a:t>
            </a:r>
            <a:r>
              <a:rPr lang="en-ID" sz="1350" dirty="0" err="1"/>
              <a:t>Baik</a:t>
            </a:r>
            <a:r>
              <a:rPr lang="en-ID" sz="1350" dirty="0"/>
              <a:t>/CPOB) </a:t>
            </a:r>
            <a:r>
              <a:rPr lang="en-ID" sz="1350" dirty="0" err="1"/>
              <a:t>dan</a:t>
            </a:r>
            <a:r>
              <a:rPr lang="en-ID" sz="1350" dirty="0"/>
              <a:t> </a:t>
            </a:r>
            <a:r>
              <a:rPr lang="en-ID" sz="1350" dirty="0" err="1"/>
              <a:t>perhubungan</a:t>
            </a:r>
            <a:r>
              <a:rPr lang="en-ID" sz="1350" dirty="0"/>
              <a:t> </a:t>
            </a:r>
            <a:r>
              <a:rPr lang="en-ID" sz="1350" dirty="0" err="1"/>
              <a:t>udara</a:t>
            </a:r>
            <a:r>
              <a:rPr lang="en-ID" sz="1350" dirty="0"/>
              <a:t>).</a:t>
            </a:r>
          </a:p>
          <a:p>
            <a:pPr marL="257175" indent="-257175" algn="just">
              <a:spcAft>
                <a:spcPts val="450"/>
              </a:spcAft>
              <a:buFont typeface="+mj-lt"/>
              <a:buAutoNum type="arabicPeriod" startAt="4"/>
            </a:pPr>
            <a:r>
              <a:rPr lang="en-ID" sz="1350" dirty="0" err="1"/>
              <a:t>Pengawasan</a:t>
            </a:r>
            <a:r>
              <a:rPr lang="en-ID" sz="1350" dirty="0"/>
              <a:t> </a:t>
            </a:r>
            <a:r>
              <a:rPr lang="en-ID" sz="1350" dirty="0" err="1"/>
              <a:t>terhadap</a:t>
            </a:r>
            <a:r>
              <a:rPr lang="en-ID" sz="1350" dirty="0"/>
              <a:t> </a:t>
            </a:r>
            <a:r>
              <a:rPr lang="en-ID" sz="1350" dirty="0" err="1"/>
              <a:t>kepatuhan</a:t>
            </a:r>
            <a:r>
              <a:rPr lang="en-ID" sz="1350" dirty="0"/>
              <a:t> </a:t>
            </a:r>
            <a:r>
              <a:rPr lang="en-ID" sz="1350" dirty="0" err="1"/>
              <a:t>standar</a:t>
            </a:r>
            <a:r>
              <a:rPr lang="en-ID" sz="1350" dirty="0"/>
              <a:t> </a:t>
            </a:r>
            <a:r>
              <a:rPr lang="en-ID" sz="1350" dirty="0" err="1"/>
              <a:t>dilaksanakan</a:t>
            </a:r>
            <a:r>
              <a:rPr lang="en-ID" sz="1350" dirty="0"/>
              <a:t> </a:t>
            </a:r>
            <a:r>
              <a:rPr lang="en-ID" sz="1350" dirty="0" err="1"/>
              <a:t>oleh</a:t>
            </a:r>
            <a:r>
              <a:rPr lang="en-ID" sz="1350" dirty="0"/>
              <a:t> </a:t>
            </a:r>
            <a:r>
              <a:rPr lang="id-ID" sz="1350" i="1" dirty="0"/>
              <a:t>checker</a:t>
            </a:r>
            <a:r>
              <a:rPr lang="id-ID" sz="1350" dirty="0"/>
              <a:t> atau </a:t>
            </a:r>
            <a:r>
              <a:rPr lang="en-ID" sz="1350" dirty="0" err="1"/>
              <a:t>profesi</a:t>
            </a:r>
            <a:r>
              <a:rPr lang="en-ID" sz="1350" dirty="0"/>
              <a:t> (auditor).</a:t>
            </a:r>
            <a:endParaRPr lang="id-ID" sz="1350" dirty="0"/>
          </a:p>
          <a:p>
            <a:pPr marL="257175" indent="-257175" algn="just">
              <a:spcAft>
                <a:spcPts val="450"/>
              </a:spcAft>
              <a:buFont typeface="+mj-lt"/>
              <a:buAutoNum type="arabicPeriod" startAt="4"/>
            </a:pPr>
            <a:r>
              <a:rPr lang="en-ID" sz="1350" dirty="0"/>
              <a:t>Investor/</a:t>
            </a:r>
            <a:r>
              <a:rPr lang="en-ID" sz="1350" dirty="0" err="1"/>
              <a:t>pelaku</a:t>
            </a:r>
            <a:r>
              <a:rPr lang="en-ID" sz="1350" dirty="0"/>
              <a:t> </a:t>
            </a:r>
            <a:r>
              <a:rPr lang="en-ID" sz="1350" dirty="0" err="1"/>
              <a:t>usaha</a:t>
            </a:r>
            <a:r>
              <a:rPr lang="en-ID" sz="1350" dirty="0"/>
              <a:t> yang </a:t>
            </a:r>
            <a:r>
              <a:rPr lang="en-ID" sz="1350" dirty="0" err="1"/>
              <a:t>tidak</a:t>
            </a:r>
            <a:r>
              <a:rPr lang="en-ID" sz="1350" dirty="0"/>
              <a:t> </a:t>
            </a:r>
            <a:r>
              <a:rPr lang="en-ID" sz="1350" dirty="0" err="1"/>
              <a:t>mematuhi</a:t>
            </a:r>
            <a:r>
              <a:rPr lang="en-ID" sz="1350" dirty="0"/>
              <a:t> </a:t>
            </a:r>
            <a:r>
              <a:rPr lang="en-ID" sz="1350" dirty="0" err="1"/>
              <a:t>standar</a:t>
            </a:r>
            <a:r>
              <a:rPr lang="en-ID" sz="1350" dirty="0"/>
              <a:t> </a:t>
            </a:r>
            <a:r>
              <a:rPr lang="en-ID" sz="1350" dirty="0" err="1"/>
              <a:t>sesuai</a:t>
            </a:r>
            <a:r>
              <a:rPr lang="en-ID" sz="1350" dirty="0"/>
              <a:t> </a:t>
            </a:r>
            <a:r>
              <a:rPr lang="en-ID" sz="1350" dirty="0" err="1"/>
              <a:t>komitmen</a:t>
            </a:r>
            <a:r>
              <a:rPr lang="en-ID" sz="1350" dirty="0"/>
              <a:t> yang </a:t>
            </a:r>
            <a:r>
              <a:rPr lang="en-ID" sz="1350" dirty="0" err="1"/>
              <a:t>ditetapkan</a:t>
            </a:r>
            <a:r>
              <a:rPr lang="en-ID" sz="1350" dirty="0"/>
              <a:t> </a:t>
            </a:r>
            <a:r>
              <a:rPr lang="en-ID" sz="1350" dirty="0" err="1"/>
              <a:t>dalam</a:t>
            </a:r>
            <a:r>
              <a:rPr lang="en-ID" sz="1350" dirty="0"/>
              <a:t> </a:t>
            </a:r>
            <a:r>
              <a:rPr lang="en-ID" sz="1350" dirty="0" err="1"/>
              <a:t>jangka</a:t>
            </a:r>
            <a:r>
              <a:rPr lang="en-ID" sz="1350" dirty="0"/>
              <a:t> </a:t>
            </a:r>
            <a:r>
              <a:rPr lang="en-ID" sz="1350" dirty="0" err="1"/>
              <a:t>waktu</a:t>
            </a:r>
            <a:r>
              <a:rPr lang="en-ID" sz="1350" dirty="0"/>
              <a:t> </a:t>
            </a:r>
            <a:r>
              <a:rPr lang="en-ID" sz="1350" dirty="0" err="1"/>
              <a:t>tertentu</a:t>
            </a:r>
            <a:r>
              <a:rPr lang="en-ID" sz="1350" dirty="0"/>
              <a:t> </a:t>
            </a:r>
            <a:r>
              <a:rPr lang="en-ID" sz="1350" dirty="0" err="1"/>
              <a:t>mendapatkan</a:t>
            </a:r>
            <a:r>
              <a:rPr lang="en-ID" sz="1350" dirty="0"/>
              <a:t> </a:t>
            </a:r>
            <a:r>
              <a:rPr lang="en-ID" sz="1350" dirty="0" err="1"/>
              <a:t>sanksi</a:t>
            </a:r>
            <a:r>
              <a:rPr lang="en-ID" sz="1350" dirty="0"/>
              <a:t> </a:t>
            </a:r>
            <a:r>
              <a:rPr lang="en-ID" sz="1350" dirty="0" err="1"/>
              <a:t>berupa</a:t>
            </a:r>
            <a:r>
              <a:rPr lang="en-ID" sz="1350" dirty="0"/>
              <a:t> </a:t>
            </a:r>
            <a:r>
              <a:rPr lang="en-ID" sz="1350" dirty="0" err="1"/>
              <a:t>teguran</a:t>
            </a:r>
            <a:r>
              <a:rPr lang="en-ID" sz="1350" dirty="0"/>
              <a:t>, </a:t>
            </a:r>
            <a:r>
              <a:rPr lang="en-ID" sz="1350" dirty="0" err="1"/>
              <a:t>pembekuan</a:t>
            </a:r>
            <a:r>
              <a:rPr lang="en-ID" sz="1350" dirty="0"/>
              <a:t> </a:t>
            </a:r>
            <a:r>
              <a:rPr lang="en-ID" sz="1350" dirty="0" err="1"/>
              <a:t>izin</a:t>
            </a:r>
            <a:r>
              <a:rPr lang="en-ID" sz="1350" dirty="0"/>
              <a:t>, </a:t>
            </a:r>
            <a:r>
              <a:rPr lang="en-ID" sz="1350" dirty="0" err="1"/>
              <a:t>atau</a:t>
            </a:r>
            <a:r>
              <a:rPr lang="en-ID" sz="1350" dirty="0"/>
              <a:t> </a:t>
            </a:r>
            <a:r>
              <a:rPr lang="en-ID" sz="1350" dirty="0" err="1"/>
              <a:t>pencabutan</a:t>
            </a:r>
            <a:r>
              <a:rPr lang="en-ID" sz="1350" dirty="0"/>
              <a:t> </a:t>
            </a:r>
            <a:r>
              <a:rPr lang="en-ID" sz="1350" dirty="0" err="1"/>
              <a:t>izin</a:t>
            </a:r>
            <a:r>
              <a:rPr lang="en-ID" sz="1350" dirty="0"/>
              <a:t>.</a:t>
            </a:r>
          </a:p>
        </p:txBody>
      </p:sp>
    </p:spTree>
    <p:extLst>
      <p:ext uri="{BB962C8B-B14F-4D97-AF65-F5344CB8AC3E}">
        <p14:creationId xmlns:p14="http://schemas.microsoft.com/office/powerpoint/2010/main" val="2625167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C6E5A-A57A-4AA7-B5FD-5CA0B1E16F16}"/>
              </a:ext>
            </a:extLst>
          </p:cNvPr>
          <p:cNvSpPr>
            <a:spLocks noGrp="1"/>
          </p:cNvSpPr>
          <p:nvPr>
            <p:ph type="title"/>
          </p:nvPr>
        </p:nvSpPr>
        <p:spPr/>
        <p:txBody>
          <a:bodyPr/>
          <a:lstStyle/>
          <a:p>
            <a:r>
              <a:rPr lang="en-ID" dirty="0"/>
              <a:t>PERIZINAN KOMERSIAL</a:t>
            </a:r>
          </a:p>
        </p:txBody>
      </p:sp>
      <p:sp>
        <p:nvSpPr>
          <p:cNvPr id="3" name="TextBox 2">
            <a:extLst>
              <a:ext uri="{FF2B5EF4-FFF2-40B4-BE49-F238E27FC236}">
                <a16:creationId xmlns:a16="http://schemas.microsoft.com/office/drawing/2014/main" id="{175AE7CB-F36A-4628-BFB9-46A2BE2B988D}"/>
              </a:ext>
            </a:extLst>
          </p:cNvPr>
          <p:cNvSpPr txBox="1"/>
          <p:nvPr/>
        </p:nvSpPr>
        <p:spPr>
          <a:xfrm>
            <a:off x="381000" y="895350"/>
            <a:ext cx="8355922" cy="2970044"/>
          </a:xfrm>
          <a:prstGeom prst="rect">
            <a:avLst/>
          </a:prstGeom>
          <a:noFill/>
        </p:spPr>
        <p:txBody>
          <a:bodyPr wrap="square" rtlCol="0">
            <a:spAutoFit/>
          </a:bodyPr>
          <a:lstStyle/>
          <a:p>
            <a:pPr marL="257175" indent="-257175" algn="just">
              <a:spcAft>
                <a:spcPts val="450"/>
              </a:spcAft>
              <a:buFont typeface="+mj-lt"/>
              <a:buAutoNum type="arabicPeriod"/>
            </a:pPr>
            <a:r>
              <a:rPr lang="en-ID" sz="1350" dirty="0" err="1"/>
              <a:t>Untuk</a:t>
            </a:r>
            <a:r>
              <a:rPr lang="en-ID" sz="1350" dirty="0"/>
              <a:t> </a:t>
            </a:r>
            <a:r>
              <a:rPr lang="en-ID" sz="1350" dirty="0" err="1"/>
              <a:t>melaksanakan</a:t>
            </a:r>
            <a:r>
              <a:rPr lang="en-ID" sz="1350" dirty="0"/>
              <a:t> </a:t>
            </a:r>
            <a:r>
              <a:rPr lang="en-ID" sz="1350" dirty="0" err="1"/>
              <a:t>kegiatan</a:t>
            </a:r>
            <a:r>
              <a:rPr lang="en-ID" sz="1350" dirty="0"/>
              <a:t> </a:t>
            </a:r>
            <a:r>
              <a:rPr lang="en-ID" sz="1350" dirty="0" err="1"/>
              <a:t>komersial</a:t>
            </a:r>
            <a:r>
              <a:rPr lang="en-ID" sz="1350" dirty="0"/>
              <a:t> (</a:t>
            </a:r>
            <a:r>
              <a:rPr lang="en-ID" sz="1350" dirty="0" err="1"/>
              <a:t>pemasaran</a:t>
            </a:r>
            <a:r>
              <a:rPr lang="en-ID" sz="1350" dirty="0"/>
              <a:t>, </a:t>
            </a:r>
            <a:r>
              <a:rPr lang="en-ID" sz="1350" dirty="0" err="1"/>
              <a:t>distribusi</a:t>
            </a:r>
            <a:r>
              <a:rPr lang="en-ID" sz="1350" dirty="0"/>
              <a:t>, </a:t>
            </a:r>
            <a:r>
              <a:rPr lang="en-ID" sz="1350" dirty="0" err="1"/>
              <a:t>ekspor</a:t>
            </a:r>
            <a:r>
              <a:rPr lang="en-ID" sz="1350" dirty="0"/>
              <a:t> </a:t>
            </a:r>
            <a:r>
              <a:rPr lang="en-ID" sz="1350" dirty="0" err="1"/>
              <a:t>barang</a:t>
            </a:r>
            <a:r>
              <a:rPr lang="en-ID" sz="1350" dirty="0"/>
              <a:t> </a:t>
            </a:r>
            <a:r>
              <a:rPr lang="en-ID" sz="1350" dirty="0" err="1"/>
              <a:t>jasa</a:t>
            </a:r>
            <a:r>
              <a:rPr lang="en-ID" sz="1350" dirty="0"/>
              <a:t> yang </a:t>
            </a:r>
            <a:r>
              <a:rPr lang="en-ID" sz="1350" dirty="0" err="1"/>
              <a:t>dihasilkan</a:t>
            </a:r>
            <a:r>
              <a:rPr lang="en-ID" sz="1350" dirty="0"/>
              <a:t>, </a:t>
            </a:r>
            <a:r>
              <a:rPr lang="en-ID" sz="1350" dirty="0" err="1"/>
              <a:t>dan</a:t>
            </a:r>
            <a:r>
              <a:rPr lang="en-ID" sz="1350" dirty="0"/>
              <a:t>/</a:t>
            </a:r>
            <a:r>
              <a:rPr lang="en-ID" sz="1350" dirty="0" err="1"/>
              <a:t>atau</a:t>
            </a:r>
            <a:r>
              <a:rPr lang="en-ID" sz="1350" dirty="0"/>
              <a:t> </a:t>
            </a:r>
            <a:r>
              <a:rPr lang="en-ID" sz="1350" dirty="0" err="1"/>
              <a:t>impor</a:t>
            </a:r>
            <a:r>
              <a:rPr lang="en-ID" sz="1350" dirty="0"/>
              <a:t> </a:t>
            </a:r>
            <a:r>
              <a:rPr lang="en-ID" sz="1350" dirty="0" err="1"/>
              <a:t>bahan</a:t>
            </a:r>
            <a:r>
              <a:rPr lang="en-ID" sz="1350" dirty="0"/>
              <a:t> </a:t>
            </a:r>
            <a:r>
              <a:rPr lang="en-ID" sz="1350" dirty="0" err="1"/>
              <a:t>baku</a:t>
            </a:r>
            <a:r>
              <a:rPr lang="en-ID" sz="1350" dirty="0"/>
              <a:t>/</a:t>
            </a:r>
            <a:r>
              <a:rPr lang="en-ID" sz="1350" dirty="0" err="1"/>
              <a:t>komponen</a:t>
            </a:r>
            <a:r>
              <a:rPr lang="en-ID" sz="1350" dirty="0"/>
              <a:t>/</a:t>
            </a:r>
            <a:r>
              <a:rPr lang="en-ID" sz="1350" dirty="0" err="1"/>
              <a:t>barang</a:t>
            </a:r>
            <a:r>
              <a:rPr lang="en-ID" sz="1350" dirty="0"/>
              <a:t> </a:t>
            </a:r>
            <a:r>
              <a:rPr lang="en-ID" sz="1350" dirty="0" err="1"/>
              <a:t>jadi</a:t>
            </a:r>
            <a:r>
              <a:rPr lang="en-ID" sz="1350" dirty="0"/>
              <a:t>), investor/</a:t>
            </a:r>
            <a:r>
              <a:rPr lang="en-ID" sz="1350" dirty="0" err="1"/>
              <a:t>pelaku</a:t>
            </a:r>
            <a:r>
              <a:rPr lang="en-ID" sz="1350" dirty="0"/>
              <a:t> </a:t>
            </a:r>
            <a:r>
              <a:rPr lang="en-ID" sz="1350" dirty="0" err="1"/>
              <a:t>usaha</a:t>
            </a:r>
            <a:r>
              <a:rPr lang="id-ID" sz="1350" dirty="0"/>
              <a:t> wajib memenuhi </a:t>
            </a:r>
            <a:r>
              <a:rPr lang="en-ID" sz="1350" dirty="0"/>
              <a:t> </a:t>
            </a:r>
            <a:r>
              <a:rPr lang="en-ID" sz="1350" dirty="0" err="1"/>
              <a:t>komitmen</a:t>
            </a:r>
            <a:r>
              <a:rPr lang="id-ID" sz="1350" dirty="0"/>
              <a:t> atau mematuhi ketentuan dan/atau standar</a:t>
            </a:r>
            <a:r>
              <a:rPr lang="en-ID" sz="1350" dirty="0"/>
              <a:t> </a:t>
            </a:r>
            <a:r>
              <a:rPr lang="en-ID" sz="1350" dirty="0" err="1"/>
              <a:t>dalam</a:t>
            </a:r>
            <a:r>
              <a:rPr lang="en-ID" sz="1350" dirty="0"/>
              <a:t> </a:t>
            </a:r>
            <a:r>
              <a:rPr lang="en-ID" sz="1350" dirty="0" err="1"/>
              <a:t>perizinan</a:t>
            </a:r>
            <a:r>
              <a:rPr lang="en-ID" sz="1350" dirty="0"/>
              <a:t> </a:t>
            </a:r>
            <a:r>
              <a:rPr lang="en-ID" sz="1350" dirty="0" err="1"/>
              <a:t>komersial</a:t>
            </a:r>
            <a:r>
              <a:rPr lang="en-ID" sz="1350" dirty="0"/>
              <a:t> yang </a:t>
            </a:r>
            <a:r>
              <a:rPr lang="en-ID" sz="1350" dirty="0" err="1"/>
              <a:t>meliputi</a:t>
            </a:r>
            <a:r>
              <a:rPr lang="en-ID" sz="1350" dirty="0"/>
              <a:t> </a:t>
            </a:r>
            <a:r>
              <a:rPr lang="en-ID" sz="1350" dirty="0" err="1"/>
              <a:t>Standar</a:t>
            </a:r>
            <a:r>
              <a:rPr lang="en-ID" sz="1350" dirty="0"/>
              <a:t> </a:t>
            </a:r>
            <a:r>
              <a:rPr lang="en-ID" sz="1350" dirty="0" err="1"/>
              <a:t>Nasional</a:t>
            </a:r>
            <a:r>
              <a:rPr lang="en-ID" sz="1350" dirty="0"/>
              <a:t> Indonesia (SNI), </a:t>
            </a:r>
            <a:r>
              <a:rPr lang="en-ID" sz="1350" dirty="0" err="1"/>
              <a:t>Badan</a:t>
            </a:r>
            <a:r>
              <a:rPr lang="en-ID" sz="1350" dirty="0"/>
              <a:t> </a:t>
            </a:r>
            <a:r>
              <a:rPr lang="en-ID" sz="1350" dirty="0" err="1"/>
              <a:t>Pengawas</a:t>
            </a:r>
            <a:r>
              <a:rPr lang="en-ID" sz="1350" dirty="0"/>
              <a:t> </a:t>
            </a:r>
            <a:r>
              <a:rPr lang="en-ID" sz="1350" dirty="0" err="1"/>
              <a:t>Obat</a:t>
            </a:r>
            <a:r>
              <a:rPr lang="en-ID" sz="1350" dirty="0"/>
              <a:t> </a:t>
            </a:r>
            <a:r>
              <a:rPr lang="en-ID" sz="1350" dirty="0" err="1"/>
              <a:t>dan</a:t>
            </a:r>
            <a:r>
              <a:rPr lang="en-ID" sz="1350" dirty="0"/>
              <a:t> </a:t>
            </a:r>
            <a:r>
              <a:rPr lang="en-ID" sz="1350" dirty="0" err="1"/>
              <a:t>Makanan</a:t>
            </a:r>
            <a:r>
              <a:rPr lang="en-ID" sz="1350" dirty="0"/>
              <a:t> (BPOM), </a:t>
            </a:r>
            <a:r>
              <a:rPr lang="en-ID" sz="1350" dirty="0" err="1"/>
              <a:t>dan</a:t>
            </a:r>
            <a:r>
              <a:rPr lang="en-ID" sz="1350" dirty="0"/>
              <a:t>/</a:t>
            </a:r>
            <a:r>
              <a:rPr lang="en-ID" sz="1350" dirty="0" err="1"/>
              <a:t>atau</a:t>
            </a:r>
            <a:r>
              <a:rPr lang="en-ID" sz="1350" dirty="0"/>
              <a:t> Tata </a:t>
            </a:r>
            <a:r>
              <a:rPr lang="en-ID" sz="1350" dirty="0" err="1"/>
              <a:t>Niaga</a:t>
            </a:r>
            <a:r>
              <a:rPr lang="en-ID" sz="1350" dirty="0"/>
              <a:t>.</a:t>
            </a:r>
          </a:p>
          <a:p>
            <a:pPr marL="257175" indent="-257175" algn="just">
              <a:spcAft>
                <a:spcPts val="450"/>
              </a:spcAft>
              <a:buFont typeface="+mj-lt"/>
              <a:buAutoNum type="arabicPeriod"/>
            </a:pPr>
            <a:r>
              <a:rPr lang="en-ID" sz="1350" dirty="0"/>
              <a:t>Setelah </a:t>
            </a:r>
            <a:r>
              <a:rPr lang="en-ID" sz="1350" dirty="0" err="1"/>
              <a:t>komitmen</a:t>
            </a:r>
            <a:r>
              <a:rPr lang="en-ID" sz="1350" dirty="0"/>
              <a:t> </a:t>
            </a:r>
            <a:r>
              <a:rPr lang="en-ID" sz="1350" dirty="0" err="1"/>
              <a:t>pemenuhan</a:t>
            </a:r>
            <a:r>
              <a:rPr lang="en-ID" sz="1350" dirty="0"/>
              <a:t> </a:t>
            </a:r>
            <a:r>
              <a:rPr lang="en-ID" sz="1350" dirty="0" err="1"/>
              <a:t>standar</a:t>
            </a:r>
            <a:r>
              <a:rPr lang="en-ID" sz="1350" dirty="0"/>
              <a:t> </a:t>
            </a:r>
            <a:r>
              <a:rPr lang="en-ID" sz="1350" dirty="0" err="1"/>
              <a:t>sebagaimana</a:t>
            </a:r>
            <a:r>
              <a:rPr lang="en-ID" sz="1350" dirty="0"/>
              <a:t> </a:t>
            </a:r>
            <a:r>
              <a:rPr lang="en-ID" sz="1350" dirty="0" err="1"/>
              <a:t>dimaksud</a:t>
            </a:r>
            <a:r>
              <a:rPr lang="en-ID" sz="1350" dirty="0"/>
              <a:t> </a:t>
            </a:r>
            <a:r>
              <a:rPr lang="en-ID" sz="1350" dirty="0" err="1"/>
              <a:t>dipenuhi</a:t>
            </a:r>
            <a:r>
              <a:rPr lang="en-ID" sz="1350" dirty="0"/>
              <a:t>, investor/</a:t>
            </a:r>
            <a:r>
              <a:rPr lang="en-ID" sz="1350" dirty="0" err="1"/>
              <a:t>pelaku</a:t>
            </a:r>
            <a:r>
              <a:rPr lang="en-ID" sz="1350" dirty="0"/>
              <a:t> </a:t>
            </a:r>
            <a:r>
              <a:rPr lang="en-ID" sz="1350" dirty="0" err="1"/>
              <a:t>usaha</a:t>
            </a:r>
            <a:r>
              <a:rPr lang="en-ID" sz="1350" dirty="0"/>
              <a:t> </a:t>
            </a:r>
            <a:r>
              <a:rPr lang="en-ID" sz="1350" dirty="0" err="1"/>
              <a:t>dapat</a:t>
            </a:r>
            <a:r>
              <a:rPr lang="en-ID" sz="1350" dirty="0"/>
              <a:t> </a:t>
            </a:r>
            <a:r>
              <a:rPr lang="en-ID" sz="1350" dirty="0" err="1"/>
              <a:t>langsung</a:t>
            </a:r>
            <a:r>
              <a:rPr lang="en-ID" sz="1350" dirty="0"/>
              <a:t> </a:t>
            </a:r>
            <a:r>
              <a:rPr lang="en-ID" sz="1350" dirty="0" err="1"/>
              <a:t>melakukan</a:t>
            </a:r>
            <a:r>
              <a:rPr lang="en-ID" sz="1350" dirty="0"/>
              <a:t> </a:t>
            </a:r>
            <a:r>
              <a:rPr lang="en-ID" sz="1350" dirty="0" err="1"/>
              <a:t>kegiatan</a:t>
            </a:r>
            <a:r>
              <a:rPr lang="en-ID" sz="1350" dirty="0"/>
              <a:t> </a:t>
            </a:r>
            <a:r>
              <a:rPr lang="en-ID" sz="1350" dirty="0" err="1"/>
              <a:t>komersial</a:t>
            </a:r>
            <a:r>
              <a:rPr lang="en-ID" sz="1350" dirty="0"/>
              <a:t> </a:t>
            </a:r>
            <a:r>
              <a:rPr lang="en-ID" sz="1350" dirty="0" err="1"/>
              <a:t>dengan</a:t>
            </a:r>
            <a:r>
              <a:rPr lang="en-ID" sz="1350" dirty="0"/>
              <a:t> </a:t>
            </a:r>
            <a:r>
              <a:rPr lang="en-ID" sz="1350" dirty="0" err="1"/>
              <a:t>kewajiban</a:t>
            </a:r>
            <a:r>
              <a:rPr lang="en-ID" sz="1350" dirty="0"/>
              <a:t> </a:t>
            </a:r>
            <a:r>
              <a:rPr lang="en-ID" sz="1350" dirty="0" err="1"/>
              <a:t>mematuhi</a:t>
            </a:r>
            <a:r>
              <a:rPr lang="en-ID" sz="1350" dirty="0"/>
              <a:t> </a:t>
            </a:r>
            <a:r>
              <a:rPr lang="en-ID" sz="1350" dirty="0" err="1"/>
              <a:t>standar</a:t>
            </a:r>
            <a:r>
              <a:rPr lang="en-ID" sz="1350" dirty="0"/>
              <a:t> yang </a:t>
            </a:r>
            <a:r>
              <a:rPr lang="en-ID" sz="1350" dirty="0" err="1"/>
              <a:t>ditentukan</a:t>
            </a:r>
            <a:r>
              <a:rPr lang="en-ID" sz="1350" dirty="0"/>
              <a:t>.</a:t>
            </a:r>
            <a:endParaRPr lang="id-ID" sz="1350" dirty="0"/>
          </a:p>
          <a:p>
            <a:pPr marL="257175" indent="-257175" algn="just">
              <a:spcAft>
                <a:spcPts val="450"/>
              </a:spcAft>
              <a:buFont typeface="+mj-lt"/>
              <a:buAutoNum type="arabicPeriod"/>
            </a:pPr>
            <a:r>
              <a:rPr lang="en-ID" sz="1350" dirty="0" err="1"/>
              <a:t>Pengawasan</a:t>
            </a:r>
            <a:r>
              <a:rPr lang="en-ID" sz="1350" dirty="0"/>
              <a:t> </a:t>
            </a:r>
            <a:r>
              <a:rPr lang="en-ID" sz="1350" dirty="0" err="1"/>
              <a:t>kepatuhan</a:t>
            </a:r>
            <a:r>
              <a:rPr lang="en-ID" sz="1350" dirty="0"/>
              <a:t> </a:t>
            </a:r>
            <a:r>
              <a:rPr lang="en-ID" sz="1350" dirty="0" err="1"/>
              <a:t>pemenuhan</a:t>
            </a:r>
            <a:r>
              <a:rPr lang="en-ID" sz="1350" dirty="0"/>
              <a:t> </a:t>
            </a:r>
            <a:r>
              <a:rPr lang="en-ID" sz="1350" dirty="0" err="1"/>
              <a:t>standar</a:t>
            </a:r>
            <a:r>
              <a:rPr lang="en-ID" sz="1350" dirty="0"/>
              <a:t> </a:t>
            </a:r>
            <a:r>
              <a:rPr lang="en-ID" sz="1350" dirty="0" err="1"/>
              <a:t>dilaksanakan</a:t>
            </a:r>
            <a:r>
              <a:rPr lang="en-ID" sz="1350" dirty="0"/>
              <a:t> </a:t>
            </a:r>
            <a:r>
              <a:rPr lang="en-ID" sz="1350" dirty="0" err="1"/>
              <a:t>oleh</a:t>
            </a:r>
            <a:r>
              <a:rPr lang="en-ID" sz="1350" dirty="0"/>
              <a:t> </a:t>
            </a:r>
            <a:r>
              <a:rPr lang="id-ID" sz="1350" i="1" dirty="0"/>
              <a:t>checker</a:t>
            </a:r>
            <a:r>
              <a:rPr lang="id-ID" sz="1350" dirty="0"/>
              <a:t> atau </a:t>
            </a:r>
            <a:r>
              <a:rPr lang="en-ID" sz="1350" dirty="0" err="1"/>
              <a:t>profesi</a:t>
            </a:r>
            <a:r>
              <a:rPr lang="en-ID" sz="1350" dirty="0"/>
              <a:t> (auditor).</a:t>
            </a:r>
            <a:endParaRPr lang="id-ID" sz="1350" dirty="0"/>
          </a:p>
          <a:p>
            <a:pPr marL="257175" indent="-257175" algn="just">
              <a:spcAft>
                <a:spcPts val="450"/>
              </a:spcAft>
              <a:buFont typeface="+mj-lt"/>
              <a:buAutoNum type="arabicPeriod" startAt="4"/>
            </a:pPr>
            <a:r>
              <a:rPr lang="en-ID" sz="1350" dirty="0"/>
              <a:t>Investor/</a:t>
            </a:r>
            <a:r>
              <a:rPr lang="en-ID" sz="1350" dirty="0" err="1"/>
              <a:t>pelaku</a:t>
            </a:r>
            <a:r>
              <a:rPr lang="en-ID" sz="1350" dirty="0"/>
              <a:t> </a:t>
            </a:r>
            <a:r>
              <a:rPr lang="en-ID" sz="1350" dirty="0" err="1"/>
              <a:t>usaha</a:t>
            </a:r>
            <a:r>
              <a:rPr lang="en-ID" sz="1350" dirty="0"/>
              <a:t> yang </a:t>
            </a:r>
            <a:r>
              <a:rPr lang="en-ID" sz="1350" dirty="0" err="1"/>
              <a:t>tidak</a:t>
            </a:r>
            <a:r>
              <a:rPr lang="en-ID" sz="1350" dirty="0"/>
              <a:t> </a:t>
            </a:r>
            <a:r>
              <a:rPr lang="en-ID" sz="1350" dirty="0" err="1"/>
              <a:t>memenuhi</a:t>
            </a:r>
            <a:r>
              <a:rPr lang="en-ID" sz="1350" dirty="0"/>
              <a:t> </a:t>
            </a:r>
            <a:r>
              <a:rPr lang="en-ID" sz="1350" dirty="0" err="1"/>
              <a:t>standar</a:t>
            </a:r>
            <a:r>
              <a:rPr lang="en-ID" sz="1350" dirty="0"/>
              <a:t> </a:t>
            </a:r>
            <a:r>
              <a:rPr lang="en-ID" sz="1350" dirty="0" err="1"/>
              <a:t>sesuai</a:t>
            </a:r>
            <a:r>
              <a:rPr lang="en-ID" sz="1350" dirty="0"/>
              <a:t> </a:t>
            </a:r>
            <a:r>
              <a:rPr lang="en-ID" sz="1350" dirty="0" err="1"/>
              <a:t>komitmen</a:t>
            </a:r>
            <a:r>
              <a:rPr lang="en-ID" sz="1350" dirty="0"/>
              <a:t> yang </a:t>
            </a:r>
            <a:r>
              <a:rPr lang="en-ID" sz="1350" dirty="0" err="1"/>
              <a:t>ditetapkan</a:t>
            </a:r>
            <a:r>
              <a:rPr lang="en-ID" sz="1350" dirty="0"/>
              <a:t> </a:t>
            </a:r>
            <a:r>
              <a:rPr lang="en-ID" sz="1350" dirty="0" err="1"/>
              <a:t>dalam</a:t>
            </a:r>
            <a:r>
              <a:rPr lang="en-ID" sz="1350" dirty="0"/>
              <a:t> </a:t>
            </a:r>
            <a:r>
              <a:rPr lang="en-ID" sz="1350" dirty="0" err="1"/>
              <a:t>jangka</a:t>
            </a:r>
            <a:r>
              <a:rPr lang="en-ID" sz="1350" dirty="0"/>
              <a:t> </a:t>
            </a:r>
            <a:r>
              <a:rPr lang="en-ID" sz="1350" dirty="0" err="1"/>
              <a:t>waktu</a:t>
            </a:r>
            <a:r>
              <a:rPr lang="en-ID" sz="1350" dirty="0"/>
              <a:t> </a:t>
            </a:r>
            <a:r>
              <a:rPr lang="en-ID" sz="1350" dirty="0" err="1"/>
              <a:t>tertentu</a:t>
            </a:r>
            <a:r>
              <a:rPr lang="en-ID" sz="1350" dirty="0"/>
              <a:t> </a:t>
            </a:r>
            <a:r>
              <a:rPr lang="en-ID" sz="1350" dirty="0" err="1"/>
              <a:t>mendapatkan</a:t>
            </a:r>
            <a:r>
              <a:rPr lang="en-ID" sz="1350" dirty="0"/>
              <a:t> </a:t>
            </a:r>
            <a:r>
              <a:rPr lang="en-ID" sz="1350" dirty="0" err="1"/>
              <a:t>sanksi</a:t>
            </a:r>
            <a:r>
              <a:rPr lang="en-ID" sz="1350" dirty="0"/>
              <a:t> </a:t>
            </a:r>
            <a:r>
              <a:rPr lang="en-ID" sz="1350" dirty="0" err="1"/>
              <a:t>berupa</a:t>
            </a:r>
            <a:r>
              <a:rPr lang="en-ID" sz="1350" dirty="0"/>
              <a:t> </a:t>
            </a:r>
            <a:r>
              <a:rPr lang="en-ID" sz="1350" dirty="0" err="1"/>
              <a:t>teguran</a:t>
            </a:r>
            <a:r>
              <a:rPr lang="en-ID" sz="1350" dirty="0"/>
              <a:t>, </a:t>
            </a:r>
            <a:r>
              <a:rPr lang="en-ID" sz="1350" dirty="0" err="1"/>
              <a:t>pembekuan</a:t>
            </a:r>
            <a:r>
              <a:rPr lang="en-ID" sz="1350" dirty="0"/>
              <a:t> </a:t>
            </a:r>
            <a:r>
              <a:rPr lang="en-ID" sz="1350" dirty="0" err="1"/>
              <a:t>izin</a:t>
            </a:r>
            <a:r>
              <a:rPr lang="en-ID" sz="1350" dirty="0"/>
              <a:t>, </a:t>
            </a:r>
            <a:r>
              <a:rPr lang="en-ID" sz="1350" dirty="0" err="1"/>
              <a:t>atau</a:t>
            </a:r>
            <a:r>
              <a:rPr lang="en-ID" sz="1350" dirty="0"/>
              <a:t> </a:t>
            </a:r>
            <a:r>
              <a:rPr lang="en-ID" sz="1350" dirty="0" err="1"/>
              <a:t>pencabutan</a:t>
            </a:r>
            <a:r>
              <a:rPr lang="en-ID" sz="1350" dirty="0"/>
              <a:t> </a:t>
            </a:r>
            <a:r>
              <a:rPr lang="en-ID" sz="1350" dirty="0" err="1"/>
              <a:t>izin</a:t>
            </a:r>
            <a:r>
              <a:rPr lang="en-ID" sz="1350" dirty="0"/>
              <a:t>.</a:t>
            </a:r>
          </a:p>
          <a:p>
            <a:pPr marL="257175" indent="-257175" algn="just">
              <a:spcAft>
                <a:spcPts val="450"/>
              </a:spcAft>
              <a:buFont typeface="+mj-lt"/>
              <a:buAutoNum type="arabicPeriod"/>
            </a:pPr>
            <a:endParaRPr lang="en-ID" sz="1350" dirty="0"/>
          </a:p>
          <a:p>
            <a:pPr marL="257175" indent="-257175" algn="just">
              <a:spcAft>
                <a:spcPts val="450"/>
              </a:spcAft>
              <a:buFont typeface="+mj-lt"/>
              <a:buAutoNum type="arabicPeriod"/>
            </a:pPr>
            <a:endParaRPr lang="en-US" sz="1350" b="1" dirty="0">
              <a:latin typeface="Arial" panose="020B0604020202020204" pitchFamily="34" charset="0"/>
              <a:cs typeface="Arial" panose="020B0604020202020204" pitchFamily="34" charset="0"/>
            </a:endParaRPr>
          </a:p>
          <a:p>
            <a:pPr marL="257175" indent="-257175" algn="just">
              <a:spcAft>
                <a:spcPts val="450"/>
              </a:spcAft>
              <a:buFont typeface="+mj-lt"/>
              <a:buAutoNum type="arabicPeriod"/>
            </a:pPr>
            <a:endParaRPr lang="en-ID" sz="1350" dirty="0"/>
          </a:p>
        </p:txBody>
      </p:sp>
    </p:spTree>
    <p:extLst>
      <p:ext uri="{BB962C8B-B14F-4D97-AF65-F5344CB8AC3E}">
        <p14:creationId xmlns:p14="http://schemas.microsoft.com/office/powerpoint/2010/main" val="3912036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KP_2015-9-2_Paket Kebijakan Ekonomi 2015_draft 7">
  <a:themeElements>
    <a:clrScheme name="U.S. Consulting Report Template_022307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U.S. Consulting Report Template_022307">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spPr>
      <a:bodyPr vert="horz" wrap="square" lIns="73152" tIns="73152" rIns="73152" bIns="73152" numCol="1" anchor="ctr" anchorCtr="1" compatLnSpc="1"/>
      <a:lstStyle>
        <a:defPPr marL="0" marR="0" indent="0" algn="ctr" defTabSz="914400" rtl="0" eaLnBrk="0" fontAlgn="base" latinLnBrk="0" hangingPunct="0">
          <a:lnSpc>
            <a:spcPct val="106000"/>
          </a:lnSpc>
          <a:spcBef>
            <a:spcPct val="0"/>
          </a:spcBef>
          <a:spcAft>
            <a:spcPct val="0"/>
          </a:spcAft>
          <a:buClrTx/>
          <a:buSzTx/>
          <a:buFontTx/>
          <a:buNone/>
          <a:defRPr kumimoji="0" lang="en-US" sz="11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2"/>
        </a:solidFill>
        <a:ln w="12700" cap="flat" cmpd="sng" algn="ctr">
          <a:noFill/>
          <a:prstDash val="solid"/>
          <a:round/>
          <a:headEnd type="none" w="med" len="med"/>
          <a:tailEnd type="none" w="med" len="med"/>
        </a:ln>
      </a:spPr>
      <a:bodyPr vert="horz" wrap="square" lIns="73152" tIns="73152" rIns="73152" bIns="73152" numCol="1" anchor="ctr" anchorCtr="1" compatLnSpc="1"/>
      <a:lstStyle>
        <a:defPPr marL="0" marR="0" indent="0" algn="ctr" defTabSz="914400" rtl="0" eaLnBrk="0" fontAlgn="base" latinLnBrk="0" hangingPunct="0">
          <a:lnSpc>
            <a:spcPct val="106000"/>
          </a:lnSpc>
          <a:spcBef>
            <a:spcPct val="0"/>
          </a:spcBef>
          <a:spcAft>
            <a:spcPct val="0"/>
          </a:spcAft>
          <a:buClrTx/>
          <a:buSzTx/>
          <a:buFontTx/>
          <a:buNone/>
          <a:defRPr kumimoji="0" lang="en-US" sz="11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U.S. Consulting Report Template_02230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 Consulting Report Template_02230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 Consulting Report Template_02230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 Consulting Report Template_02230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 Consulting Report Template_0223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 Consulting Report Template_0223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 Consulting Report Template_0223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U.S. Consulting Report Template_022307 8">
        <a:dk1>
          <a:srgbClr val="000000"/>
        </a:dk1>
        <a:lt1>
          <a:srgbClr val="FFFFFF"/>
        </a:lt1>
        <a:dk2>
          <a:srgbClr val="B2CADB"/>
        </a:dk2>
        <a:lt2>
          <a:srgbClr val="1D3A6A"/>
        </a:lt2>
        <a:accent1>
          <a:srgbClr val="DED3B6"/>
        </a:accent1>
        <a:accent2>
          <a:srgbClr val="EAB58E"/>
        </a:accent2>
        <a:accent3>
          <a:srgbClr val="FFFFFF"/>
        </a:accent3>
        <a:accent4>
          <a:srgbClr val="000000"/>
        </a:accent4>
        <a:accent5>
          <a:srgbClr val="ECE6D7"/>
        </a:accent5>
        <a:accent6>
          <a:srgbClr val="D4A480"/>
        </a:accent6>
        <a:hlink>
          <a:srgbClr val="F5DDCB"/>
        </a:hlink>
        <a:folHlink>
          <a:srgbClr val="FEF2D2"/>
        </a:folHlink>
      </a:clrScheme>
      <a:clrMap bg1="lt1" tx1="dk1" bg2="lt2" tx2="dk2" accent1="accent1" accent2="accent2" accent3="accent3" accent4="accent4" accent5="accent5" accent6="accent6" hlink="hlink" folHlink="folHlink"/>
    </a:extraClrScheme>
    <a:extraClrScheme>
      <a:clrScheme name="U.S. Consulting Report Template_022307 9">
        <a:dk1>
          <a:srgbClr val="000000"/>
        </a:dk1>
        <a:lt1>
          <a:srgbClr val="FFFFFF"/>
        </a:lt1>
        <a:dk2>
          <a:srgbClr val="FEF2D2"/>
        </a:dk2>
        <a:lt2>
          <a:srgbClr val="1D3A6A"/>
        </a:lt2>
        <a:accent1>
          <a:srgbClr val="B2CADB"/>
        </a:accent1>
        <a:accent2>
          <a:srgbClr val="DED3B6"/>
        </a:accent2>
        <a:accent3>
          <a:srgbClr val="FFFFFF"/>
        </a:accent3>
        <a:accent4>
          <a:srgbClr val="000000"/>
        </a:accent4>
        <a:accent5>
          <a:srgbClr val="D5E1EA"/>
        </a:accent5>
        <a:accent6>
          <a:srgbClr val="C9BFA5"/>
        </a:accent6>
        <a:hlink>
          <a:srgbClr val="EAB58E"/>
        </a:hlink>
        <a:folHlink>
          <a:srgbClr val="F5DDCB"/>
        </a:folHlink>
      </a:clrScheme>
      <a:clrMap bg1="lt1" tx1="dk1" bg2="lt2" tx2="dk2" accent1="accent1" accent2="accent2" accent3="accent3" accent4="accent4" accent5="accent5" accent6="accent6" hlink="hlink" folHlink="folHlink"/>
    </a:extraClrScheme>
    <a:extraClrScheme>
      <a:clrScheme name="U.S. Consulting Report Template_022307 10">
        <a:dk1>
          <a:srgbClr val="000000"/>
        </a:dk1>
        <a:lt1>
          <a:srgbClr val="FFFFFF"/>
        </a:lt1>
        <a:dk2>
          <a:srgbClr val="F1EDE1"/>
        </a:dk2>
        <a:lt2>
          <a:srgbClr val="091D5D"/>
        </a:lt2>
        <a:accent1>
          <a:srgbClr val="9DA5BE"/>
        </a:accent1>
        <a:accent2>
          <a:srgbClr val="85C2FE"/>
        </a:accent2>
        <a:accent3>
          <a:srgbClr val="FFFFFF"/>
        </a:accent3>
        <a:accent4>
          <a:srgbClr val="000000"/>
        </a:accent4>
        <a:accent5>
          <a:srgbClr val="CCCFDB"/>
        </a:accent5>
        <a:accent6>
          <a:srgbClr val="78B0E6"/>
        </a:accent6>
        <a:hlink>
          <a:srgbClr val="ADD6FF"/>
        </a:hlink>
        <a:folHlink>
          <a:srgbClr val="D6EBFF"/>
        </a:folHlink>
      </a:clrScheme>
      <a:clrMap bg1="lt1" tx1="dk1" bg2="lt2" tx2="dk2" accent1="accent1" accent2="accent2" accent3="accent3" accent4="accent4" accent5="accent5" accent6="accent6" hlink="hlink" folHlink="folHlink"/>
    </a:extraClrScheme>
    <a:extraClrScheme>
      <a:clrScheme name="U.S. Consulting Report Template_022307 11">
        <a:dk1>
          <a:srgbClr val="AFAFAF"/>
        </a:dk1>
        <a:lt1>
          <a:srgbClr val="FFFFFF"/>
        </a:lt1>
        <a:dk2>
          <a:srgbClr val="F1EDE1"/>
        </a:dk2>
        <a:lt2>
          <a:srgbClr val="091D5D"/>
        </a:lt2>
        <a:accent1>
          <a:srgbClr val="85C2FE"/>
        </a:accent1>
        <a:accent2>
          <a:srgbClr val="ADD6FF"/>
        </a:accent2>
        <a:accent3>
          <a:srgbClr val="FFFFFF"/>
        </a:accent3>
        <a:accent4>
          <a:srgbClr val="959595"/>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Report Template_022307 12">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F1EDE1"/>
        </a:folHlink>
      </a:clrScheme>
      <a:clrMap bg1="lt1" tx1="dk1" bg2="lt2" tx2="dk2" accent1="accent1" accent2="accent2" accent3="accent3" accent4="accent4" accent5="accent5" accent6="accent6" hlink="hlink" folHlink="folHlink"/>
    </a:extraClrScheme>
    <a:extraClrScheme>
      <a:clrScheme name="U.S. Consulting Report Template_022307 13">
        <a:dk1>
          <a:srgbClr val="000000"/>
        </a:dk1>
        <a:lt1>
          <a:srgbClr val="FFFFFF"/>
        </a:lt1>
        <a:dk2>
          <a:srgbClr val="F1EDE1"/>
        </a:dk2>
        <a:lt2>
          <a:srgbClr val="091D5D"/>
        </a:lt2>
        <a:accent1>
          <a:srgbClr val="85C2FE"/>
        </a:accent1>
        <a:accent2>
          <a:srgbClr val="ADD6FF"/>
        </a:accent2>
        <a:accent3>
          <a:srgbClr val="FFFFFF"/>
        </a:accent3>
        <a:accent4>
          <a:srgbClr val="000000"/>
        </a:accent4>
        <a:accent5>
          <a:srgbClr val="C2DDFE"/>
        </a:accent5>
        <a:accent6>
          <a:srgbClr val="9CC2E7"/>
        </a:accent6>
        <a:hlink>
          <a:srgbClr val="C6C1D6"/>
        </a:hlink>
        <a:folHlink>
          <a:srgbClr val="D6EBFF"/>
        </a:folHlink>
      </a:clrScheme>
      <a:clrMap bg1="lt1" tx1="dk1" bg2="lt2" tx2="dk2" accent1="accent1" accent2="accent2" accent3="accent3" accent4="accent4" accent5="accent5" accent6="accent6" hlink="hlink" folHlink="folHlink"/>
    </a:extraClrScheme>
    <a:extraClrScheme>
      <a:clrScheme name="U.S. Consulting Report Template_022307 14">
        <a:dk1>
          <a:srgbClr val="000000"/>
        </a:dk1>
        <a:lt1>
          <a:srgbClr val="FFFFFF"/>
        </a:lt1>
        <a:dk2>
          <a:srgbClr val="CCD6EB"/>
        </a:dk2>
        <a:lt2>
          <a:srgbClr val="000066"/>
        </a:lt2>
        <a:accent1>
          <a:srgbClr val="40B3B3"/>
        </a:accent1>
        <a:accent2>
          <a:srgbClr val="B2C1E0"/>
        </a:accent2>
        <a:accent3>
          <a:srgbClr val="FFFFFF"/>
        </a:accent3>
        <a:accent4>
          <a:srgbClr val="000000"/>
        </a:accent4>
        <a:accent5>
          <a:srgbClr val="AFD6D6"/>
        </a:accent5>
        <a:accent6>
          <a:srgbClr val="A1AFCB"/>
        </a:accent6>
        <a:hlink>
          <a:srgbClr val="66C2C2"/>
        </a:hlink>
        <a:folHlink>
          <a:srgbClr val="8CA3D1"/>
        </a:folHlink>
      </a:clrScheme>
      <a:clrMap bg1="lt1" tx1="dk1" bg2="lt2" tx2="dk2" accent1="accent1" accent2="accent2" accent3="accent3" accent4="accent4" accent5="accent5" accent6="accent6" hlink="hlink" folHlink="folHlink"/>
    </a:extraClrScheme>
    <a:extraClrScheme>
      <a:clrScheme name="U.S. Consulting Report Template_022307 15">
        <a:dk1>
          <a:srgbClr val="000000"/>
        </a:dk1>
        <a:lt1>
          <a:srgbClr val="FFFFFF"/>
        </a:lt1>
        <a:dk2>
          <a:srgbClr val="4066B2"/>
        </a:dk2>
        <a:lt2>
          <a:srgbClr val="000066"/>
        </a:lt2>
        <a:accent1>
          <a:srgbClr val="003399"/>
        </a:accent1>
        <a:accent2>
          <a:srgbClr val="80CCCC"/>
        </a:accent2>
        <a:accent3>
          <a:srgbClr val="FFFFFF"/>
        </a:accent3>
        <a:accent4>
          <a:srgbClr val="000000"/>
        </a:accent4>
        <a:accent5>
          <a:srgbClr val="AAADCA"/>
        </a:accent5>
        <a:accent6>
          <a:srgbClr val="73B9B9"/>
        </a:accent6>
        <a:hlink>
          <a:srgbClr val="8099CC"/>
        </a:hlink>
        <a:folHlink>
          <a:srgbClr val="009999"/>
        </a:folHlink>
      </a:clrScheme>
      <a:clrMap bg1="lt1" tx1="dk1" bg2="lt2" tx2="dk2" accent1="accent1" accent2="accent2" accent3="accent3" accent4="accent4" accent5="accent5" accent6="accent6" hlink="hlink" folHlink="folHlink"/>
    </a:extraClrScheme>
    <a:extraClrScheme>
      <a:clrScheme name="U.S. Consulting Report Template_022307 16">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3833</TotalTime>
  <Words>3384</Words>
  <Application>Microsoft Office PowerPoint</Application>
  <PresentationFormat>On-screen Show (16:9)</PresentationFormat>
  <Paragraphs>527</Paragraphs>
  <Slides>33</Slides>
  <Notes>10</Notes>
  <HiddenSlides>0</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33</vt:i4>
      </vt:variant>
    </vt:vector>
  </HeadingPairs>
  <TitlesOfParts>
    <vt:vector size="49" baseType="lpstr">
      <vt:lpstr>MS PGothic</vt:lpstr>
      <vt:lpstr>MS PGothic</vt:lpstr>
      <vt:lpstr>Adobe Gothic Std B</vt:lpstr>
      <vt:lpstr>Arial</vt:lpstr>
      <vt:lpstr>Arial Narrow</vt:lpstr>
      <vt:lpstr>Calibri</vt:lpstr>
      <vt:lpstr>Calibri Light</vt:lpstr>
      <vt:lpstr>Nirmala UI</vt:lpstr>
      <vt:lpstr>Nueva Std</vt:lpstr>
      <vt:lpstr>Segoe UI Light</vt:lpstr>
      <vt:lpstr>Wingdings</vt:lpstr>
      <vt:lpstr>Wingdings 2</vt:lpstr>
      <vt:lpstr>SKP_2015-9-2_Paket Kebijakan Ekonomi 2015_draft 7</vt:lpstr>
      <vt:lpstr>Office Theme</vt:lpstr>
      <vt:lpstr>1_Office Theme</vt:lpstr>
      <vt:lpstr>think-cell Slide</vt:lpstr>
      <vt:lpstr>PowerPoint Presentation</vt:lpstr>
      <vt:lpstr>KONSEPSI KEBIJAKAN</vt:lpstr>
      <vt:lpstr>KONSEP ALUR PERIZINAN SISTEM ONLINE SINGLE SUBMISSION</vt:lpstr>
      <vt:lpstr>PowerPoint Presentation</vt:lpstr>
      <vt:lpstr>JENIS PERIZINAN POKOK</vt:lpstr>
      <vt:lpstr>PENDAFTARAN BERUSAHA</vt:lpstr>
      <vt:lpstr>PERIZINAN LINGKUNGAN DAN PEMENUHAN STANDAR BANGUNAN</vt:lpstr>
      <vt:lpstr>PERIZINAN BERUSAHA</vt:lpstr>
      <vt:lpstr>PERIZINAN KOMERSIAL</vt:lpstr>
      <vt:lpstr>PEMBERIAN FASILITAS INSENTIF FISKAL</vt:lpstr>
      <vt:lpstr>KONSEP NIB</vt:lpstr>
      <vt:lpstr>ALUR Prinsip PENDAFTARAN DASAR</vt:lpstr>
      <vt:lpstr>Isi Data dalam NIB</vt:lpstr>
      <vt:lpstr>KONSEP alur data dalam NIB</vt:lpstr>
      <vt:lpstr>STATUS SAAT INI OSS  HTTP://OSS.GO.ID </vt:lpstr>
      <vt:lpstr>Menu Simulasi Berusaha – OSS -</vt:lpstr>
      <vt:lpstr>ALUR MUDAH BERUSAHA DENGAN OSS</vt:lpstr>
      <vt:lpstr>PROSES PERIZINAN BERUSAHA DI OSS</vt:lpstr>
      <vt:lpstr>MONITORING SETELAH NIB TERBIT</vt:lpstr>
      <vt:lpstr>Tracking dan Monitoring dalam OSS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Apa yang harus dilakukan Satgas K/L / Pemda</vt:lpstr>
      <vt:lpstr>Apa yang harus disiapkan system K/L/D terkait OSS</vt:lpstr>
      <vt:lpstr>Prasyarat Utama Reformasi Perijinan </vt:lpstr>
      <vt:lpstr>Arsitektur OSS</vt:lpstr>
      <vt:lpstr>Alur Informasi OSS-K/L</vt:lpstr>
      <vt:lpstr>PowerPoint Presentation</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Misha Siahaan</dc:creator>
  <cp:lastModifiedBy>Windows User</cp:lastModifiedBy>
  <cp:revision>334</cp:revision>
  <cp:lastPrinted>2018-03-12T10:28:18Z</cp:lastPrinted>
  <dcterms:created xsi:type="dcterms:W3CDTF">2017-04-18T02:17:30Z</dcterms:created>
  <dcterms:modified xsi:type="dcterms:W3CDTF">2018-05-09T00:54:31Z</dcterms:modified>
</cp:coreProperties>
</file>